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448"/>
    <a:srgbClr val="F7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6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7270576" cy="1470025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Нейроигры</a:t>
            </a: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развивающие пособия в работе учителя дефектолога в ДОУ</a:t>
            </a:r>
            <a:r>
              <a:rPr lang="ru-RU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01008"/>
            <a:ext cx="403468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Артемьева </a:t>
            </a:r>
            <a:r>
              <a:rPr lang="ru-RU" sz="2600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Валерия Михайловна</a:t>
            </a:r>
            <a:endParaRPr lang="ru-RU" sz="2600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600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учитель-дефектолог </a:t>
            </a:r>
            <a:r>
              <a:rPr lang="ru-RU" sz="2600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МБДОУ г. Мурманска №41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39136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Самое главное в такой практике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358249"/>
            <a:ext cx="4608512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—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чтобы ребенку было приятно играть, у него был позитивный настрой. Ни в коем случае не заставляйте его играть и не ругайте, если что-то не получается. Игра – это хорошая возможность для ребенка провести время с вами, получить внимание, одобрение и поддержку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3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80448"/>
                </a:solidFill>
              </a:rPr>
              <a:t>«</a:t>
            </a:r>
            <a:r>
              <a:rPr lang="ru-RU" b="1" dirty="0" err="1">
                <a:solidFill>
                  <a:srgbClr val="280448"/>
                </a:solidFill>
              </a:rPr>
              <a:t>Нейротаблицы</a:t>
            </a:r>
            <a:r>
              <a:rPr lang="ru-RU" b="1" dirty="0">
                <a:solidFill>
                  <a:srgbClr val="280448"/>
                </a:solidFill>
              </a:rPr>
              <a:t> на внимание</a:t>
            </a:r>
            <a:r>
              <a:rPr lang="ru-RU" b="1" dirty="0" smtClean="0">
                <a:solidFill>
                  <a:srgbClr val="280448"/>
                </a:solidFill>
              </a:rPr>
              <a:t>»</a:t>
            </a:r>
            <a:endParaRPr lang="ru-RU" dirty="0">
              <a:solidFill>
                <a:srgbClr val="28044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9" y="1052737"/>
            <a:ext cx="8229600" cy="35283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Необходимо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одновременно двумя руками находить одинаковые объекты слева и справа. Объекты могут быть абсолютно разные: дикие и домашние животные, цифры, числа, русский и английский алфавит и т. д. Можно полностью изменить изображения по вашим педагогическим потребностям. Можно играть всей группой на скорость. Можно делиться на команды или научить детей играть вдвоем. Также в эту игру можно играть одному.</a:t>
            </a:r>
          </a:p>
          <a:p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 descr="C:\Users\Валерия\Downloads\neyromotorika-uprazhneniya-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7" y="4221088"/>
            <a:ext cx="2777604" cy="1944216"/>
          </a:xfrm>
          <a:prstGeom prst="rect">
            <a:avLst/>
          </a:prstGeom>
          <a:ln w="28575">
            <a:solidFill>
              <a:srgbClr val="2804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269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20" y="26064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Межполушарные доски</a:t>
            </a:r>
            <a:endParaRPr lang="ru-RU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62823"/>
            <a:ext cx="8286092" cy="524649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Для развития межполушарных связей полезно играть со специальными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тренажерами. </a:t>
            </a:r>
          </a:p>
          <a:p>
            <a:pPr marL="0" indent="0">
              <a:buNone/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Это приспособление сделано из дерева</a:t>
            </a:r>
          </a:p>
          <a:p>
            <a:pPr marL="0" indent="0"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выглядит как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два зеркально  </a:t>
            </a:r>
          </a:p>
          <a:p>
            <a:pPr marL="0" indent="0"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отраженных лабиринта.</a:t>
            </a:r>
          </a:p>
          <a:p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Ребенку нужно передвигать два бегунка одновременно. Эта игра стимулирует работу обоих полушарий головного мозга, влияет на синхронизацию работы глаз и рук,                           а также развивает концентрацию, усидчивость, внимательность и мелкую моторику.</a:t>
            </a:r>
          </a:p>
          <a:p>
            <a:endParaRPr lang="ru-RU" dirty="0"/>
          </a:p>
        </p:txBody>
      </p:sp>
      <p:pic>
        <p:nvPicPr>
          <p:cNvPr id="5" name="Рисунок 4" descr="C:\Users\Валерия\Downloads\IMG5b531df5a55baf26053ed86b27c1e648-1200x80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552700" cy="180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16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868958"/>
          </a:xfrm>
        </p:spPr>
        <p:txBody>
          <a:bodyPr/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«Умные дорожки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ru-RU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33" y="1188159"/>
            <a:ext cx="8229600" cy="41764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Похожая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игра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где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нужно также провести одновременно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пальцами обеих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рук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по дорожке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Веселые пальчики».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Здесь ребенок называет картинку и поднимает пальчик с нужным цветом. Сначала играем с одной картинкой на две руки, а затем на каждую руку используем разные картинки.</a:t>
            </a:r>
          </a:p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«Найди такую же цифру».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Перед ребенком выкладываются цифры, вырезанные из разных материалов: дерева, ткани и других. Ему нужно найти одинаковые цифры, например, все 3.</a:t>
            </a:r>
          </a:p>
          <a:p>
            <a:pPr marL="0" indent="0">
              <a:buNone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C:\Users\Валерия\Downloads\Кошки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1879600" cy="1522095"/>
          </a:xfrm>
          <a:prstGeom prst="rect">
            <a:avLst/>
          </a:prstGeom>
          <a:ln w="38100">
            <a:solidFill>
              <a:srgbClr val="2804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160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2522"/>
            <a:ext cx="8280920" cy="8141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«Веселые пальчики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ru-RU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Здесь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ребенок называет картинку и поднимает пальчик с нужным цветом. Сначала играем с одной картинкой на две руки, а затем на каждую руку используем разные картинки.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«Найди такую же цифру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Перед ребенком выкладываются цифры, вырезанные из разных материалов: дерева, ткани и других. Ему нужно найти одинаковые цифры, например, все 3.</a:t>
            </a:r>
          </a:p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«Составь фигуру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Ребенку предлагают из нескольких частей сложить геометрическую фигуру: квадрат, круг, прямоугольник.</a:t>
            </a:r>
          </a:p>
          <a:p>
            <a:pPr marL="0" indent="0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Users\Валерия\Downloads\b7b7dfd63b6b93df901371eca03c0b9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95343"/>
            <a:ext cx="1152128" cy="120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Валерия\Downloads\1541567_3.jpe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95343"/>
            <a:ext cx="1728192" cy="120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88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246"/>
            <a:ext cx="7715200" cy="9941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«Узнай цифру на ощупь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064896" cy="446449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 мешочек складываются 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вырезанные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цифры,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ребенок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него запускает руку и ищет 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предложенную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цифру.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Зеркальное </a:t>
            </a: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рисование</a:t>
            </a:r>
          </a:p>
          <a:p>
            <a:pPr marL="0" indent="357188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Ребёнку даётся рисунок в перевёрнутом виде. Рисунок может быть любой, разного уровня сложности, в зависимости от возраста ребёнка. Желательно, чтобы присутствовало много мелких деталей. Ребёнку нужно внимательно посмотреть на рисунок и нарисовать такой же, но не перевёрнутый.</a:t>
            </a:r>
          </a:p>
          <a:p>
            <a:endParaRPr lang="ru-RU" dirty="0"/>
          </a:p>
        </p:txBody>
      </p:sp>
      <p:pic>
        <p:nvPicPr>
          <p:cNvPr id="4" name="Рисунок 3" descr="C:\Users\Валерия\Downloads\image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1822450" cy="155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Валерия\Downloads\detsad-3873-14113064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48" y="979458"/>
            <a:ext cx="2054860" cy="155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Валерия\Downloads\1673842660_gas-kvas-com-p-zerkalnii-risunok-po-kletochkam-dlya-doshk-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58428"/>
            <a:ext cx="2041104" cy="1848098"/>
          </a:xfrm>
          <a:prstGeom prst="rect">
            <a:avLst/>
          </a:prstGeom>
          <a:ln w="28575">
            <a:solidFill>
              <a:srgbClr val="2804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Валерия\Downloads\36fef261f21133afa1c4907503d4d1ba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70" y="5301208"/>
            <a:ext cx="2885413" cy="1416050"/>
          </a:xfrm>
          <a:prstGeom prst="rect">
            <a:avLst/>
          </a:prstGeom>
          <a:ln w="28575">
            <a:solidFill>
              <a:srgbClr val="2804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78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4900" b="1" dirty="0" err="1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Кинезиологические</a:t>
            </a:r>
            <a:r>
              <a:rPr lang="ru-RU" sz="4900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упражнения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8208912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…. направлены 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развитие общей двигательной координации, формирование крупных </a:t>
            </a:r>
            <a:r>
              <a:rPr lang="ru-RU" sz="3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содружественных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 движений двумя руками и ногами, развитие координации рук и ног, развитие крупной моторики, развитие межполушарных связей в упражнениях по развитию мелкой моторики рук, одновременное использование речи и движений.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«Прикосновения»</a:t>
            </a:r>
            <a:endParaRPr lang="ru-RU" sz="4200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357188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Для игры потребуются предметы, сделанные из различных материалов: стекла, дерева, меха и т. д. Их следует положить на стол возле ребенка, завязать ему глаза. Предложить определить, что именно </a:t>
            </a:r>
            <a:r>
              <a:rPr lang="ru-RU" sz="3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за 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предмет у него в руках.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4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15000" cy="778098"/>
          </a:xfrm>
        </p:spPr>
        <p:txBody>
          <a:bodyPr/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«Ухо – нос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ru-RU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66738"/>
            <a:ext cx="8280920" cy="42624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где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ребенок левой рукой держится за кончик носа, а правой – за мочку уха. По хлопку ребенок меняет положения рук. Выполнять это упражнение нужно стоя на балансировочной доске.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Цветочек»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Сложить пальцы руки в «цветок», попеременно опускать по 2 «лепестка» (пальцы руки, чередуя лепестки. Усложнить одновременно выполняя обеими руками синхронно.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«Коза-корова»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Попеременно менять положение пальцев обоих рук с «козы» (указательный и средний палец не согнуты в кулак) на «корову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7499176" cy="9269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«Молчу – шепчу – кричу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836712"/>
            <a:ext cx="5770984" cy="20882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Следует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придумать знаки, которые обозначают, что именно нужно делать: молчать, шептать или кричать и показывать их ребенку. Он должен реагировать соответствующим образом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7488832" cy="3187924"/>
          </a:xfrm>
          <a:prstGeom prst="rect">
            <a:avLst/>
          </a:prstGeom>
          <a:solidFill>
            <a:srgbClr val="F7CEFE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2800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Семаго Н.Я. Методика формирования пространственных представлений у детей дошкольного и младшего школьного возраста. –М.: Айрис, 2007. -112с.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Семенович А.В. Введение в нейропсихологию детского возраста. –М.: Генезис, 2008. -319с.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Семенович А.В. Нейропсихологическая коррекция в детском возрасте. Метод замещающего онтогенеза. –М.: Генезис, 2010. –474с.</a:t>
            </a:r>
            <a:endParaRPr lang="ru-RU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58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Коррекция и развитие детей </a:t>
            </a:r>
            <a:endParaRPr lang="ru-RU" b="1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06104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 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ограниченными возможностями здоровья (ОВЗ) – одна из актуальных проблем современной медицины, педагогики, дефектологии и психологии. Данной категории детей в силу различных причин свойственны слабость замыкательной функции коры головного мозга и процессов активного внутреннего торможения, нарушение взаимодействий первой и второй сигнальной систем. У детей с ОВЗ отмечается недоразвитие процессов познавательной деятельности и незрелость эмоционально-волевой сферы.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2" y="404664"/>
            <a:ext cx="8404448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Технология нейропсихологической коррекции</a:t>
            </a:r>
            <a:endParaRPr lang="ru-RU" b="1" dirty="0">
              <a:solidFill>
                <a:srgbClr val="28044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133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…связана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 мозговой организацией психических процессов. Значительная часть упражнений посвящена развитию взаимодействия полушарий. Подбирая специализированные упражнения можно воздействовать на восстановление поврежденных функций.</a:t>
            </a:r>
          </a:p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Нейропсихологические упражнения − это эффективнейшая методика, позволяющая без использования медикаментов, помочь детям при нескольких видах нарушений.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95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Нейропсихологические 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упражнения</a:t>
            </a:r>
            <a:endParaRPr lang="ru-RU" b="1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…. </a:t>
            </a:r>
            <a:r>
              <a:rPr lang="ru-RU" sz="5100" i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r>
              <a:rPr lang="ru-RU" sz="5100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помогают улучшить ситуацию в таких случаях:</a:t>
            </a:r>
            <a:endParaRPr lang="ru-RU" sz="51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недоразвитость речи;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ЗПР (задержка психического и </a:t>
            </a:r>
            <a:r>
              <a:rPr lang="ru-RU" sz="5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психоречевого</a:t>
            </a:r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 развития);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СДВГ (синдром дефицита внимания и </a:t>
            </a:r>
            <a:r>
              <a:rPr lang="ru-RU" sz="5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гиперактивность</a:t>
            </a:r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аутизм;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ОВЗ (ограниченные возможности развития);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минимальные функции мозга;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недоразвитость тела мозга;</a:t>
            </a:r>
          </a:p>
          <a:p>
            <a:pPr lvl="0"/>
            <a:r>
              <a:rPr lang="ru-RU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умственные и эмоциональные нарушения.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193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10736" cy="922114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Нейропихологические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упражнения </a:t>
            </a:r>
            <a:endParaRPr lang="ru-RU" b="1" dirty="0">
              <a:solidFill>
                <a:srgbClr val="28044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120" y="1916832"/>
            <a:ext cx="7381328" cy="3412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…. </a:t>
            </a:r>
            <a:r>
              <a:rPr lang="ru-RU" sz="2400" i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r>
              <a:rPr lang="ru-RU" sz="2400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противопоказаны при таких заболеваниях:</a:t>
            </a:r>
            <a:endParaRPr lang="ru-RU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эпилепсия;</a:t>
            </a:r>
          </a:p>
          <a:p>
            <a:pPr lvl="0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генетические симптомы;</a:t>
            </a:r>
          </a:p>
          <a:p>
            <a:pPr lvl="0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психические расстройства.</a:t>
            </a:r>
          </a:p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 особой осторожностью упражнения следует выполнять детям с дисплазией соединительной ткани, с сердечной недостаточностью и бронхиальной астмой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15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Принципы занятий </a:t>
            </a:r>
            <a:r>
              <a:rPr lang="ru-RU" b="1" dirty="0" smtClean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с </a:t>
            </a:r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использованием </a:t>
            </a:r>
            <a:r>
              <a:rPr lang="ru-RU" b="1" dirty="0" err="1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нейроигр</a:t>
            </a:r>
            <a:endParaRPr lang="ru-RU" b="1" dirty="0">
              <a:solidFill>
                <a:srgbClr val="2804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Коррекционный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— преодоление неуспеваемости, устранение дефектов за счёт корректировки и развития тех или иных психических функций.</a:t>
            </a:r>
          </a:p>
          <a:p>
            <a:pPr lvl="0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Эмоционально-реабилитационный — восстановление уверенности ребёнка в своих возможностях, повышение учебной мотивации, создание ситуации успеха.</a:t>
            </a:r>
          </a:p>
          <a:p>
            <a:pPr lvl="0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Стимулирующий — побуждение к разнообразным видам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66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Чтобы упражнения принесли максимальную пользу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3792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… </a:t>
            </a:r>
            <a:r>
              <a:rPr lang="ru-RU" sz="2400" i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нужно </a:t>
            </a:r>
            <a:r>
              <a:rPr lang="ru-RU" sz="2400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следовать нескольким правилам: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Не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стоит сразу ожидать результатов. Начинать тренировки следует с концентрации внимания на одной из функций. Нужно быть терпеливым, ведь у ребенка не сразу может получаться, он будет отвлекаться. Не стоит одергивать малыша, ему после того сложнее концентрироваться. Только терпение и усилия приведут к положительному результату.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563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ru-RU" sz="3100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нужно следовать нескольким правилам: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Нельзя 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переутомлять и </a:t>
            </a:r>
            <a:r>
              <a:rPr lang="ru-RU" sz="3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перевозбуждать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 ребенка. Нужно периодически переключать внимание ребенка, меняя виды игр, но делать это не слишком часто. Важно также соблюдать режим дня, обеспечить полноценный сон, спокойную обстановку.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Установить 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внешние рамки. Ребенку нужно точно объяснить, что можно, а что нельзя. Стоит учитывать, что ребенок долго ждать не может, поэтому поощрения и наказания должны проявляться вовремя. Это может быть доброе слово, небольшой сувенир, но все должно быть предоставлено вовремя.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Чтобы упражнения принесли максимальную пользу</a:t>
            </a:r>
          </a:p>
        </p:txBody>
      </p:sp>
    </p:spTree>
    <p:extLst>
      <p:ext uri="{BB962C8B-B14F-4D97-AF65-F5344CB8AC3E}">
        <p14:creationId xmlns:p14="http://schemas.microsoft.com/office/powerpoint/2010/main" val="3026097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ru-RU" sz="2400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нужно следовать нескольким правилам: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Начинать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занятия лучше индивидуально. Когда ребенок немного привыкнет, можно вводить его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в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групповые игры. Если сразу начать заниматься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в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группе, ребенку сложно сосредоточиться, он смотрит на других детей и копирует их ошибки.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Во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время работы лучше использовать сразу несколько игр: для развития внимания, для снятия напряжения, для регуляции воли, для закрепления результатов.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804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Чтобы упражнения принесли максимальную пользу</a:t>
            </a:r>
          </a:p>
        </p:txBody>
      </p:sp>
    </p:spTree>
    <p:extLst>
      <p:ext uri="{BB962C8B-B14F-4D97-AF65-F5344CB8AC3E}">
        <p14:creationId xmlns:p14="http://schemas.microsoft.com/office/powerpoint/2010/main" val="69638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976683aae9be3bbe6a6ed674523f9bf88dcb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Абстрактный шаблон 2</Template>
  <TotalTime>125</TotalTime>
  <Words>1176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Тема Office</vt:lpstr>
      <vt:lpstr>Нейроигры и развивающие пособия в работе учителя дефектолога в ДОУ </vt:lpstr>
      <vt:lpstr>Коррекция и развитие детей </vt:lpstr>
      <vt:lpstr>Технология нейропсихологической коррекции</vt:lpstr>
      <vt:lpstr>Нейропсихологические упражнения</vt:lpstr>
      <vt:lpstr>Нейропихологические  упражнения </vt:lpstr>
      <vt:lpstr>Принципы занятий                                      с использованием нейроигр</vt:lpstr>
      <vt:lpstr>Чтобы упражнения принесли максимальную пользу</vt:lpstr>
      <vt:lpstr>Чтобы упражнения принесли максимальную пользу</vt:lpstr>
      <vt:lpstr>Чтобы упражнения принесли максимальную пользу</vt:lpstr>
      <vt:lpstr>Самое главное в такой практике </vt:lpstr>
      <vt:lpstr>«Нейротаблицы на внимание»</vt:lpstr>
      <vt:lpstr>Межполушарные доски</vt:lpstr>
      <vt:lpstr>«Умные дорожки» </vt:lpstr>
      <vt:lpstr>«Веселые пальчики» </vt:lpstr>
      <vt:lpstr>«Узнай цифру на ощупь»</vt:lpstr>
      <vt:lpstr>«Кинезиологические» упражнения </vt:lpstr>
      <vt:lpstr>«Ухо – нос» </vt:lpstr>
      <vt:lpstr>«Молчу – шепчу – кричу»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 и развивающие пособия в работе учителя дефектолога в ДОУ</dc:title>
  <dc:creator>User</dc:creator>
  <cp:lastModifiedBy>User</cp:lastModifiedBy>
  <cp:revision>13</cp:revision>
  <dcterms:created xsi:type="dcterms:W3CDTF">2024-01-18T20:06:44Z</dcterms:created>
  <dcterms:modified xsi:type="dcterms:W3CDTF">2024-01-18T22:12:03Z</dcterms:modified>
</cp:coreProperties>
</file>