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74" r:id="rId3"/>
    <p:sldId id="275" r:id="rId4"/>
    <p:sldId id="273" r:id="rId5"/>
    <p:sldId id="284" r:id="rId6"/>
    <p:sldId id="276" r:id="rId7"/>
    <p:sldId id="277" r:id="rId8"/>
    <p:sldId id="278" r:id="rId9"/>
    <p:sldId id="279" r:id="rId10"/>
    <p:sldId id="280" r:id="rId11"/>
    <p:sldId id="281" r:id="rId12"/>
    <p:sldId id="285" r:id="rId13"/>
    <p:sldId id="282" r:id="rId14"/>
    <p:sldId id="272" r:id="rId15"/>
    <p:sldId id="283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8"/>
    <a:srgbClr val="CCDAEC"/>
    <a:srgbClr val="BFD1E7"/>
    <a:srgbClr val="BDEEFF"/>
    <a:srgbClr val="0000FF"/>
    <a:srgbClr val="9933FF"/>
    <a:srgbClr val="660066"/>
    <a:srgbClr val="66FF99"/>
    <a:srgbClr val="99FFCC"/>
    <a:srgbClr val="FFA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885" autoAdjust="0"/>
  </p:normalViewPr>
  <p:slideViewPr>
    <p:cSldViewPr>
      <p:cViewPr varScale="1">
        <p:scale>
          <a:sx n="82" d="100"/>
          <a:sy n="82" d="100"/>
        </p:scale>
        <p:origin x="187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Серафима Сизова" userId="a9356b372d03ec5f" providerId="LiveId" clId="{87AF020F-5E0B-4005-85AE-D9B849B8A7D2}"/>
    <pc:docChg chg="undo custSel modSld sldOrd">
      <pc:chgData name="Серафима Сизова" userId="a9356b372d03ec5f" providerId="LiveId" clId="{87AF020F-5E0B-4005-85AE-D9B849B8A7D2}" dt="2021-10-10T17:40:16.546" v="86" actId="122"/>
      <pc:docMkLst>
        <pc:docMk/>
      </pc:docMkLst>
      <pc:sldChg chg="ord">
        <pc:chgData name="Серафима Сизова" userId="a9356b372d03ec5f" providerId="LiveId" clId="{87AF020F-5E0B-4005-85AE-D9B849B8A7D2}" dt="2021-10-10T17:12:02.254" v="5"/>
        <pc:sldMkLst>
          <pc:docMk/>
          <pc:sldMk cId="4164593668" sldId="273"/>
        </pc:sldMkLst>
      </pc:sldChg>
      <pc:sldChg chg="ord">
        <pc:chgData name="Серафима Сизова" userId="a9356b372d03ec5f" providerId="LiveId" clId="{87AF020F-5E0B-4005-85AE-D9B849B8A7D2}" dt="2021-10-10T17:09:56.614" v="1"/>
        <pc:sldMkLst>
          <pc:docMk/>
          <pc:sldMk cId="4164593668" sldId="275"/>
        </pc:sldMkLst>
      </pc:sldChg>
      <pc:sldChg chg="ord">
        <pc:chgData name="Серафима Сизова" userId="a9356b372d03ec5f" providerId="LiveId" clId="{87AF020F-5E0B-4005-85AE-D9B849B8A7D2}" dt="2021-10-10T17:12:05.647" v="7"/>
        <pc:sldMkLst>
          <pc:docMk/>
          <pc:sldMk cId="4164593668" sldId="277"/>
        </pc:sldMkLst>
      </pc:sldChg>
      <pc:sldChg chg="addSp delSp modSp mod modClrScheme chgLayout">
        <pc:chgData name="Серафима Сизова" userId="a9356b372d03ec5f" providerId="LiveId" clId="{87AF020F-5E0B-4005-85AE-D9B849B8A7D2}" dt="2021-10-10T17:36:28.811" v="60" actId="207"/>
        <pc:sldMkLst>
          <pc:docMk/>
          <pc:sldMk cId="4164593668" sldId="282"/>
        </pc:sldMkLst>
        <pc:spChg chg="del mod ord">
          <ac:chgData name="Серафима Сизова" userId="a9356b372d03ec5f" providerId="LiveId" clId="{87AF020F-5E0B-4005-85AE-D9B849B8A7D2}" dt="2021-10-10T17:30:50.986" v="12" actId="700"/>
          <ac:spMkLst>
            <pc:docMk/>
            <pc:sldMk cId="4164593668" sldId="282"/>
            <ac:spMk id="3" creationId="{00000000-0000-0000-0000-000000000000}"/>
          </ac:spMkLst>
        </pc:spChg>
        <pc:spChg chg="add del mod ord">
          <ac:chgData name="Серафима Сизова" userId="a9356b372d03ec5f" providerId="LiveId" clId="{87AF020F-5E0B-4005-85AE-D9B849B8A7D2}" dt="2021-10-10T17:31:13.690" v="28" actId="478"/>
          <ac:spMkLst>
            <pc:docMk/>
            <pc:sldMk cId="4164593668" sldId="282"/>
            <ac:spMk id="4" creationId="{723AB7DF-BCCE-43DC-9BAF-09870EAAF4C5}"/>
          </ac:spMkLst>
        </pc:spChg>
        <pc:spChg chg="add del mod ord">
          <ac:chgData name="Серафима Сизова" userId="a9356b372d03ec5f" providerId="LiveId" clId="{87AF020F-5E0B-4005-85AE-D9B849B8A7D2}" dt="2021-10-10T17:31:05.143" v="25" actId="6264"/>
          <ac:spMkLst>
            <pc:docMk/>
            <pc:sldMk cId="4164593668" sldId="282"/>
            <ac:spMk id="5" creationId="{0B1554CB-F12A-49D5-A740-D91A0DDF30DA}"/>
          </ac:spMkLst>
        </pc:spChg>
        <pc:spChg chg="add del mod ord">
          <ac:chgData name="Серафима Сизова" userId="a9356b372d03ec5f" providerId="LiveId" clId="{87AF020F-5E0B-4005-85AE-D9B849B8A7D2}" dt="2021-10-10T17:31:05.143" v="25" actId="6264"/>
          <ac:spMkLst>
            <pc:docMk/>
            <pc:sldMk cId="4164593668" sldId="282"/>
            <ac:spMk id="6" creationId="{DFBE2889-C49B-4807-9554-0D598731E8C1}"/>
          </ac:spMkLst>
        </pc:spChg>
        <pc:spChg chg="add del mod">
          <ac:chgData name="Серафима Сизова" userId="a9356b372d03ec5f" providerId="LiveId" clId="{87AF020F-5E0B-4005-85AE-D9B849B8A7D2}" dt="2021-10-10T17:31:05.143" v="25" actId="6264"/>
          <ac:spMkLst>
            <pc:docMk/>
            <pc:sldMk cId="4164593668" sldId="282"/>
            <ac:spMk id="7" creationId="{4EE142CF-55DE-46F7-A317-447B66793AC4}"/>
          </ac:spMkLst>
        </pc:spChg>
        <pc:spChg chg="add del mod ord">
          <ac:chgData name="Серафима Сизова" userId="a9356b372d03ec5f" providerId="LiveId" clId="{87AF020F-5E0B-4005-85AE-D9B849B8A7D2}" dt="2021-10-10T17:31:06.978" v="26" actId="700"/>
          <ac:spMkLst>
            <pc:docMk/>
            <pc:sldMk cId="4164593668" sldId="282"/>
            <ac:spMk id="8" creationId="{294436DF-2C79-4C77-9DDB-2CCE9DC87355}"/>
          </ac:spMkLst>
        </pc:spChg>
        <pc:spChg chg="add del mod ord">
          <ac:chgData name="Серафима Сизова" userId="a9356b372d03ec5f" providerId="LiveId" clId="{87AF020F-5E0B-4005-85AE-D9B849B8A7D2}" dt="2021-10-10T17:31:06.978" v="26" actId="700"/>
          <ac:spMkLst>
            <pc:docMk/>
            <pc:sldMk cId="4164593668" sldId="282"/>
            <ac:spMk id="9" creationId="{95555D0C-0B62-4BBA-8D01-E756CDD4EBC9}"/>
          </ac:spMkLst>
        </pc:spChg>
        <pc:spChg chg="add mod ord">
          <ac:chgData name="Серафима Сизова" userId="a9356b372d03ec5f" providerId="LiveId" clId="{87AF020F-5E0B-4005-85AE-D9B849B8A7D2}" dt="2021-10-10T17:36:28.811" v="60" actId="207"/>
          <ac:spMkLst>
            <pc:docMk/>
            <pc:sldMk cId="4164593668" sldId="282"/>
            <ac:spMk id="10" creationId="{937A2B10-26C2-4287-931D-244880815366}"/>
          </ac:spMkLst>
        </pc:spChg>
        <pc:spChg chg="add del mod ord">
          <ac:chgData name="Серафима Сизова" userId="a9356b372d03ec5f" providerId="LiveId" clId="{87AF020F-5E0B-4005-85AE-D9B849B8A7D2}" dt="2021-10-10T17:33:41.790" v="52" actId="931"/>
          <ac:spMkLst>
            <pc:docMk/>
            <pc:sldMk cId="4164593668" sldId="282"/>
            <ac:spMk id="11" creationId="{FC35F303-19BA-4022-8246-6CA769266680}"/>
          </ac:spMkLst>
        </pc:spChg>
        <pc:spChg chg="add mod ord">
          <ac:chgData name="Серафима Сизова" userId="a9356b372d03ec5f" providerId="LiveId" clId="{87AF020F-5E0B-4005-85AE-D9B849B8A7D2}" dt="2021-10-10T17:32:53.841" v="50" actId="14100"/>
          <ac:spMkLst>
            <pc:docMk/>
            <pc:sldMk cId="4164593668" sldId="282"/>
            <ac:spMk id="12" creationId="{AE94619F-89CD-40EA-8844-1BA2ECA9F5E5}"/>
          </ac:spMkLst>
        </pc:spChg>
        <pc:spChg chg="add del mod ord">
          <ac:chgData name="Серафима Сизова" userId="a9356b372d03ec5f" providerId="LiveId" clId="{87AF020F-5E0B-4005-85AE-D9B849B8A7D2}" dt="2021-10-10T17:36:06.089" v="54" actId="931"/>
          <ac:spMkLst>
            <pc:docMk/>
            <pc:sldMk cId="4164593668" sldId="282"/>
            <ac:spMk id="13" creationId="{3B18AA31-5310-4E0B-8783-01E1B143DDAD}"/>
          </ac:spMkLst>
        </pc:spChg>
        <pc:picChg chg="del">
          <ac:chgData name="Серафима Сизова" userId="a9356b372d03ec5f" providerId="LiveId" clId="{87AF020F-5E0B-4005-85AE-D9B849B8A7D2}" dt="2021-10-10T17:30:40.814" v="10" actId="21"/>
          <ac:picMkLst>
            <pc:docMk/>
            <pc:sldMk cId="4164593668" sldId="282"/>
            <ac:picMk id="2" creationId="{BB36E67A-C772-41BA-9153-82CD247FEB7C}"/>
          </ac:picMkLst>
        </pc:picChg>
        <pc:picChg chg="add del">
          <ac:chgData name="Серафима Сизова" userId="a9356b372d03ec5f" providerId="LiveId" clId="{87AF020F-5E0B-4005-85AE-D9B849B8A7D2}" dt="2021-10-10T17:31:41.933" v="32" actId="22"/>
          <ac:picMkLst>
            <pc:docMk/>
            <pc:sldMk cId="4164593668" sldId="282"/>
            <ac:picMk id="15" creationId="{C9B69EC1-5CD1-4E77-9729-612D31865ACF}"/>
          </ac:picMkLst>
        </pc:picChg>
        <pc:picChg chg="add mod">
          <ac:chgData name="Серафима Сизова" userId="a9356b372d03ec5f" providerId="LiveId" clId="{87AF020F-5E0B-4005-85AE-D9B849B8A7D2}" dt="2021-10-10T17:36:09.129" v="55" actId="1076"/>
          <ac:picMkLst>
            <pc:docMk/>
            <pc:sldMk cId="4164593668" sldId="282"/>
            <ac:picMk id="17" creationId="{CB82922D-E1B4-40BC-8BE4-036AB500C881}"/>
          </ac:picMkLst>
        </pc:picChg>
        <pc:picChg chg="add mod">
          <ac:chgData name="Серафима Сизова" userId="a9356b372d03ec5f" providerId="LiveId" clId="{87AF020F-5E0B-4005-85AE-D9B849B8A7D2}" dt="2021-10-10T17:36:11.256" v="56" actId="1076"/>
          <ac:picMkLst>
            <pc:docMk/>
            <pc:sldMk cId="4164593668" sldId="282"/>
            <ac:picMk id="19" creationId="{429471D2-386A-4119-A754-609FB61EE4B4}"/>
          </ac:picMkLst>
        </pc:picChg>
      </pc:sldChg>
      <pc:sldChg chg="modSp mod">
        <pc:chgData name="Серафима Сизова" userId="a9356b372d03ec5f" providerId="LiveId" clId="{87AF020F-5E0B-4005-85AE-D9B849B8A7D2}" dt="2021-10-10T17:40:16.546" v="86" actId="122"/>
        <pc:sldMkLst>
          <pc:docMk/>
          <pc:sldMk cId="4164593668" sldId="283"/>
        </pc:sldMkLst>
        <pc:spChg chg="mod">
          <ac:chgData name="Серафима Сизова" userId="a9356b372d03ec5f" providerId="LiveId" clId="{87AF020F-5E0B-4005-85AE-D9B849B8A7D2}" dt="2021-10-10T17:40:16.546" v="86" actId="122"/>
          <ac:spMkLst>
            <pc:docMk/>
            <pc:sldMk cId="4164593668" sldId="283"/>
            <ac:spMk id="3" creationId="{00000000-0000-0000-0000-000000000000}"/>
          </ac:spMkLst>
        </pc:spChg>
      </pc:sldChg>
      <pc:sldChg chg="ord">
        <pc:chgData name="Серафима Сизова" userId="a9356b372d03ec5f" providerId="LiveId" clId="{87AF020F-5E0B-4005-85AE-D9B849B8A7D2}" dt="2021-10-10T17:13:12.152" v="9"/>
        <pc:sldMkLst>
          <pc:docMk/>
          <pc:sldMk cId="4164593668" sldId="28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DE31F8-03BB-49CE-AC57-F283B9DF73C9}" type="datetimeFigureOut">
              <a:rPr lang="ru-RU" smtClean="0"/>
              <a:pPr/>
              <a:t>04.02.2024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102450-074A-4D19-AC04-4D25ADA9EC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917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02450-074A-4D19-AC04-4D25ADA9ECC3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1948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02450-074A-4D19-AC04-4D25ADA9ECC3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7627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04.02.2024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04.02.2024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04.02.2024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04.02.2024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5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microsoft.com/office/2007/relationships/hdphoto" Target="../media/hdphoto19.wdp"/><Relationship Id="rId11" Type="http://schemas.openxmlformats.org/officeDocument/2006/relationships/image" Target="../media/image2.png"/><Relationship Id="rId5" Type="http://schemas.openxmlformats.org/officeDocument/2006/relationships/image" Target="../media/image24.png"/><Relationship Id="rId10" Type="http://schemas.microsoft.com/office/2007/relationships/hdphoto" Target="../media/hdphoto21.wdp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6.xml"/><Relationship Id="rId7" Type="http://schemas.microsoft.com/office/2007/relationships/hdphoto" Target="../media/hdphoto23.wdp"/><Relationship Id="rId12" Type="http://schemas.openxmlformats.org/officeDocument/2006/relationships/image" Target="../media/image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8.png"/><Relationship Id="rId11" Type="http://schemas.microsoft.com/office/2007/relationships/hdphoto" Target="../media/hdphoto25.wdp"/><Relationship Id="rId5" Type="http://schemas.microsoft.com/office/2007/relationships/hdphoto" Target="../media/hdphoto22.wdp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microsoft.com/office/2007/relationships/hdphoto" Target="../media/hdphoto24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6.xml"/><Relationship Id="rId7" Type="http://schemas.microsoft.com/office/2007/relationships/hdphoto" Target="../media/hdphoto27.wdp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2.png"/><Relationship Id="rId5" Type="http://schemas.microsoft.com/office/2007/relationships/hdphoto" Target="../media/hdphoto26.wdp"/><Relationship Id="rId10" Type="http://schemas.openxmlformats.org/officeDocument/2006/relationships/image" Target="../media/image2.png"/><Relationship Id="rId4" Type="http://schemas.openxmlformats.org/officeDocument/2006/relationships/image" Target="../media/image31.png"/><Relationship Id="rId9" Type="http://schemas.microsoft.com/office/2007/relationships/hdphoto" Target="../media/hdphoto28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5.xml"/><Relationship Id="rId7" Type="http://schemas.microsoft.com/office/2007/relationships/hdphoto" Target="../media/hdphoto30.wdp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5.png"/><Relationship Id="rId5" Type="http://schemas.microsoft.com/office/2007/relationships/hdphoto" Target="../media/hdphoto29.wdp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36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6.xml"/><Relationship Id="rId7" Type="http://schemas.microsoft.com/office/2007/relationships/hdphoto" Target="../media/hdphoto2.wdp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6.xml"/><Relationship Id="rId7" Type="http://schemas.microsoft.com/office/2007/relationships/hdphoto" Target="../media/hdphoto4.wdp"/><Relationship Id="rId12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9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microsoft.com/office/2007/relationships/hdphoto" Target="../media/hdphoto8.wdp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3.png"/><Relationship Id="rId5" Type="http://schemas.microsoft.com/office/2007/relationships/hdphoto" Target="../media/hdphoto7.wdp"/><Relationship Id="rId10" Type="http://schemas.openxmlformats.org/officeDocument/2006/relationships/image" Target="../media/image2.png"/><Relationship Id="rId4" Type="http://schemas.openxmlformats.org/officeDocument/2006/relationships/image" Target="../media/image12.png"/><Relationship Id="rId9" Type="http://schemas.microsoft.com/office/2007/relationships/hdphoto" Target="../media/hdphoto9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6.png"/><Relationship Id="rId12" Type="http://schemas.microsoft.com/office/2007/relationships/hdphoto" Target="../media/hdphoto13.wdp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microsoft.com/office/2007/relationships/hdphoto" Target="../media/hdphoto10.wdp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0" Type="http://schemas.microsoft.com/office/2007/relationships/hdphoto" Target="../media/hdphoto12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6.xml"/><Relationship Id="rId7" Type="http://schemas.microsoft.com/office/2007/relationships/hdphoto" Target="../media/hdphoto15.wdp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0.png"/><Relationship Id="rId5" Type="http://schemas.microsoft.com/office/2007/relationships/hdphoto" Target="../media/hdphoto14.wdp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6.xml"/><Relationship Id="rId7" Type="http://schemas.microsoft.com/office/2007/relationships/hdphoto" Target="../media/hdphoto17.wdp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2.png"/><Relationship Id="rId5" Type="http://schemas.microsoft.com/office/2007/relationships/hdphoto" Target="../media/hdphoto16.wdp"/><Relationship Id="rId10" Type="http://schemas.openxmlformats.org/officeDocument/2006/relationships/image" Target="../media/image2.png"/><Relationship Id="rId4" Type="http://schemas.openxmlformats.org/officeDocument/2006/relationships/image" Target="../media/image21.png"/><Relationship Id="rId9" Type="http://schemas.microsoft.com/office/2007/relationships/hdphoto" Target="../media/hdphoto1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1935" y="811"/>
            <a:ext cx="9144000" cy="1355612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rPr>
              <a:t>Семь </a:t>
            </a:r>
            <a:r>
              <a:rPr lang="ru-RU" sz="4800" b="1" dirty="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rPr>
              <a:t>чудес города Кировска</a:t>
            </a:r>
            <a:r>
              <a:rPr lang="ru-RU" sz="6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rPr>
              <a:t>виртуальная экскурсия</a:t>
            </a:r>
            <a:endParaRPr lang="ru-RU" sz="5400" dirty="0">
              <a:solidFill>
                <a:srgbClr val="0000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Запись">
            <a:hlinkClick r:id="" action="ppaction://media"/>
            <a:extLst>
              <a:ext uri="{FF2B5EF4-FFF2-40B4-BE49-F238E27FC236}">
                <a16:creationId xmlns:a16="http://schemas.microsoft.com/office/drawing/2014/main" id="{398A6792-2AEA-4D82-9595-CA6DD11A9F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528" y="6353670"/>
            <a:ext cx="487363" cy="48736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456276" y="5859610"/>
            <a:ext cx="6660232" cy="981423"/>
          </a:xfrm>
          <a:prstGeom prst="rect">
            <a:avLst/>
          </a:prstGeom>
          <a:solidFill>
            <a:schemeClr val="accent6">
              <a:lumMod val="60000"/>
              <a:lumOff val="40000"/>
              <a:alpha val="63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635000" algn="l"/>
              </a:tabLst>
            </a:pP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Авторы педагоги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МБДОУ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№ 30 г. Кировска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:                          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Сизова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 С.В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., учитель – дефектолог, педагог –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психолог,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Отпущенникова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О.Е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.,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и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Каргина Е.В.,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воспитатели.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593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5382" y="0"/>
            <a:ext cx="3960440" cy="1741803"/>
          </a:xfrm>
          <a:prstGeom prst="horizontalScroll">
            <a:avLst/>
          </a:prstGeom>
          <a:solidFill>
            <a:srgbClr val="CCDAEC"/>
          </a:solidFill>
          <a:ln>
            <a:solidFill>
              <a:srgbClr val="000068"/>
            </a:solidFill>
          </a:ln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0000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Горнолыжный </a:t>
            </a:r>
            <a:br>
              <a:rPr lang="ru-RU" sz="2800" b="1" dirty="0">
                <a:solidFill>
                  <a:srgbClr val="0000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00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</a:t>
            </a:r>
            <a:br>
              <a:rPr lang="ru-RU" sz="2800" b="1" dirty="0">
                <a:solidFill>
                  <a:srgbClr val="0000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00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«Большой Вудъявр»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800FB1B-2207-4F5C-8CE6-F3AFB6CD28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4" t="25207" r="15034" b="6152"/>
          <a:stretch/>
        </p:blipFill>
        <p:spPr>
          <a:xfrm>
            <a:off x="4147511" y="3895896"/>
            <a:ext cx="4861048" cy="2901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4E721A9-3984-4400-B5CC-886DAA5000B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26" t="9838" r="13776" b="7475"/>
          <a:stretch/>
        </p:blipFill>
        <p:spPr>
          <a:xfrm>
            <a:off x="4147511" y="29411"/>
            <a:ext cx="4896544" cy="3718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0EE3AA-6862-4921-8D47-C1AEB729E24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41" r="10558"/>
          <a:stretch/>
        </p:blipFill>
        <p:spPr>
          <a:xfrm>
            <a:off x="123638" y="1741803"/>
            <a:ext cx="3923928" cy="5069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Запись (8)">
            <a:hlinkClick r:id="" action="ppaction://media"/>
            <a:extLst>
              <a:ext uri="{FF2B5EF4-FFF2-40B4-BE49-F238E27FC236}">
                <a16:creationId xmlns:a16="http://schemas.microsoft.com/office/drawing/2014/main" id="{38EB39E0-3718-4D66-877B-C97989F2D2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51520" y="611758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593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877354" y="24138"/>
            <a:ext cx="3882479" cy="1124744"/>
          </a:xfrm>
          <a:prstGeom prst="horizontalScroll">
            <a:avLst/>
          </a:prstGeom>
          <a:solidFill>
            <a:srgbClr val="CCDAEC"/>
          </a:solidFill>
          <a:ln>
            <a:solidFill>
              <a:srgbClr val="000068"/>
            </a:solidFill>
          </a:ln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0000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АРТ-парк «Таинственный лес»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F9C2574-2CCF-4C33-83AB-F890AFC8BB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25458" y="3508995"/>
            <a:ext cx="4186272" cy="31409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C5539BB-D34A-4CBF-AB9A-70039653D9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3117" y="476672"/>
            <a:ext cx="4439799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238FA81-A13A-4E24-B9B5-859E2690797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08104" y="1229688"/>
            <a:ext cx="1996399" cy="26618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FDF9410-5856-4B89-A296-ECBDCB52C67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8999" y="3891553"/>
            <a:ext cx="4433917" cy="27575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Запись (9)">
            <a:hlinkClick r:id="" action="ppaction://media"/>
            <a:extLst>
              <a:ext uri="{FF2B5EF4-FFF2-40B4-BE49-F238E27FC236}">
                <a16:creationId xmlns:a16="http://schemas.microsoft.com/office/drawing/2014/main" id="{EF9A9688-4BB4-44A7-BC75-F5830E6B2C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74502" y="62373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593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788024" y="332656"/>
            <a:ext cx="3980120" cy="1296144"/>
          </a:xfrm>
          <a:prstGeom prst="horizontalScroll">
            <a:avLst/>
          </a:prstGeom>
          <a:solidFill>
            <a:srgbClr val="CCDAEC"/>
          </a:solidFill>
          <a:ln>
            <a:solidFill>
              <a:srgbClr val="000068"/>
            </a:solidFill>
          </a:ln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0000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Персонажи Таинственного леса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8A579A7-5915-4E48-8AD3-9816D3A760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176" y="1988840"/>
            <a:ext cx="4143816" cy="4248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FF255C-57E9-489F-821E-87EFF7A2EE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487743"/>
            <a:ext cx="4176464" cy="3132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CA3D25A-79E0-47CD-87DC-37EEC326EED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60" y="218625"/>
            <a:ext cx="4143816" cy="3107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Запись (9)">
            <a:hlinkClick r:id="" action="ppaction://media"/>
            <a:extLst>
              <a:ext uri="{FF2B5EF4-FFF2-40B4-BE49-F238E27FC236}">
                <a16:creationId xmlns:a16="http://schemas.microsoft.com/office/drawing/2014/main" id="{67669EBB-F78E-4B13-A213-44DDBCA80D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7544" y="60212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593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9">
            <a:extLst>
              <a:ext uri="{FF2B5EF4-FFF2-40B4-BE49-F238E27FC236}">
                <a16:creationId xmlns:a16="http://schemas.microsoft.com/office/drawing/2014/main" id="{937A2B10-26C2-4287-931D-2448808153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15816" y="-19879"/>
            <a:ext cx="6155918" cy="1432655"/>
          </a:xfrm>
          <a:prstGeom prst="horizontalScroll">
            <a:avLst/>
          </a:prstGeom>
          <a:solidFill>
            <a:srgbClr val="CCDAEC"/>
          </a:solidFill>
          <a:ln>
            <a:solidFill>
              <a:srgbClr val="000068"/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000068"/>
                </a:solidFill>
                <a:latin typeface="Times New Roman" panose="02020603050405020304" pitchFamily="18" charset="0"/>
              </a:rPr>
              <a:t>Ежегодные </a:t>
            </a:r>
            <a:r>
              <a:rPr lang="ru-RU" sz="2800" dirty="0">
                <a:solidFill>
                  <a:srgbClr val="000068"/>
                </a:solidFill>
                <a:latin typeface="Times New Roman" panose="02020603050405020304" pitchFamily="18" charset="0"/>
              </a:rPr>
              <a:t>фестивали </a:t>
            </a:r>
          </a:p>
          <a:p>
            <a:pPr algn="ctr"/>
            <a:r>
              <a:rPr lang="ru-RU" sz="2800" dirty="0">
                <a:solidFill>
                  <a:srgbClr val="000068"/>
                </a:solidFill>
                <a:latin typeface="Times New Roman" panose="02020603050405020304" pitchFamily="18" charset="0"/>
              </a:rPr>
              <a:t>снежно-ледовых скульптур</a:t>
            </a:r>
          </a:p>
        </p:txBody>
      </p:sp>
      <p:pic>
        <p:nvPicPr>
          <p:cNvPr id="17" name="Объект 16">
            <a:extLst>
              <a:ext uri="{FF2B5EF4-FFF2-40B4-BE49-F238E27FC236}">
                <a16:creationId xmlns:a16="http://schemas.microsoft.com/office/drawing/2014/main" id="{CB82922D-E1B4-40BC-8BE4-036AB500C88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84784"/>
            <a:ext cx="4464495" cy="3105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Объект 18">
            <a:extLst>
              <a:ext uri="{FF2B5EF4-FFF2-40B4-BE49-F238E27FC236}">
                <a16:creationId xmlns:a16="http://schemas.microsoft.com/office/drawing/2014/main" id="{429471D2-386A-4119-A754-609FB61EE4B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012" y="3212976"/>
            <a:ext cx="4440722" cy="2992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ED14BC0-9F67-4FE3-A04F-79C2B7DE9FA5}"/>
              </a:ext>
            </a:extLst>
          </p:cNvPr>
          <p:cNvSpPr/>
          <p:nvPr/>
        </p:nvSpPr>
        <p:spPr>
          <a:xfrm>
            <a:off x="1043608" y="4670702"/>
            <a:ext cx="2448272" cy="4883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Снеголёд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C21625B-BF54-4732-B064-A6B200F9482D}"/>
              </a:ext>
            </a:extLst>
          </p:cNvPr>
          <p:cNvSpPr/>
          <p:nvPr/>
        </p:nvSpPr>
        <p:spPr>
          <a:xfrm>
            <a:off x="5220072" y="2673169"/>
            <a:ext cx="3376384" cy="4883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«Бешеная пила»</a:t>
            </a:r>
          </a:p>
        </p:txBody>
      </p:sp>
      <p:pic>
        <p:nvPicPr>
          <p:cNvPr id="2" name="Запись (10)">
            <a:hlinkClick r:id="" action="ppaction://media"/>
            <a:extLst>
              <a:ext uri="{FF2B5EF4-FFF2-40B4-BE49-F238E27FC236}">
                <a16:creationId xmlns:a16="http://schemas.microsoft.com/office/drawing/2014/main" id="{1A1900DA-A671-4718-A3E4-11CB4BCE60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3528" y="60532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593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пись (11)">
            <a:hlinkClick r:id="" action="ppaction://media"/>
            <a:extLst>
              <a:ext uri="{FF2B5EF4-FFF2-40B4-BE49-F238E27FC236}">
                <a16:creationId xmlns:a16="http://schemas.microsoft.com/office/drawing/2014/main" id="{28AC9B73-3AF0-4C91-9799-1FA5E11C5F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528" y="58772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5936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332656"/>
            <a:ext cx="8352928" cy="5760640"/>
          </a:xfrm>
        </p:spPr>
        <p:txBody>
          <a:bodyPr>
            <a:noAutofit/>
          </a:bodyPr>
          <a:lstStyle/>
          <a:p>
            <a:pPr lvl="0" algn="l"/>
            <a:r>
              <a:rPr lang="ru-RU" sz="3600" dirty="0">
                <a:solidFill>
                  <a:srgbClr val="0000FF"/>
                </a:solidFill>
              </a:rPr>
              <a:t>                    </a:t>
            </a:r>
            <a:br>
              <a:rPr lang="ru-RU" sz="3600" dirty="0">
                <a:solidFill>
                  <a:srgbClr val="0000FF"/>
                </a:solidFill>
              </a:rPr>
            </a:br>
            <a:r>
              <a:rPr lang="ru-RU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              </a:t>
            </a:r>
            <a:r>
              <a:rPr lang="ru-RU" sz="2800" b="1" dirty="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rPr>
              <a:t>ЛИТЕРАТУРА</a:t>
            </a:r>
            <a:br>
              <a:rPr lang="ru-RU" sz="2800" b="1" dirty="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rPr>
              <a:t>1. Мужиков Г.В. авт.- сост. «Географический  </a:t>
            </a:r>
            <a:br>
              <a:rPr lang="ru-RU" sz="2200" b="1" dirty="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rPr>
              <a:t>    словарь Мурманской области» / Мурманск, 2006.</a:t>
            </a:r>
            <a:br>
              <a:rPr lang="ru-RU" sz="2200" b="1" dirty="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rPr>
              <a:t>2. Кузьмин Г. Г. «Города и районы Мурманской </a:t>
            </a:r>
            <a:r>
              <a:rPr lang="ru-RU" sz="2200" b="1" dirty="0" smtClean="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rPr>
              <a:t>области</a:t>
            </a:r>
            <a:r>
              <a:rPr lang="ru-RU" sz="2200" b="1" dirty="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rPr>
              <a:t>» / СПб., «ГАМАС» 2015.</a:t>
            </a:r>
            <a:br>
              <a:rPr lang="ru-RU" sz="2200" b="1" dirty="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rPr>
              <a:t>3. Интернет ресурсы: </a:t>
            </a:r>
            <a:br>
              <a:rPr lang="ru-RU" sz="2200" b="1" dirty="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200" b="1" dirty="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rPr>
              <a:t>https://tur-ray.ru/kirovsk-attractions.html </a:t>
            </a:r>
            <a:br>
              <a:rPr lang="en-US" sz="2200" b="1" dirty="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200" b="1" dirty="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rPr>
              <a:t>https://mvc-apatit.ru/museum </a:t>
            </a:r>
            <a:br>
              <a:rPr lang="en-US" sz="2200" b="1" dirty="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200" b="1" dirty="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rPr>
              <a:t>https://dostoprimechatelnosti-m.ru/kirovsk-dostoprimechatelnosti-i-interesnye-mesta/ </a:t>
            </a:r>
            <a:br>
              <a:rPr lang="en-US" sz="2200" b="1" dirty="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200" b="1" dirty="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rPr>
              <a:t>https://snowderevnya.ru/ </a:t>
            </a:r>
            <a:br>
              <a:rPr lang="en-US" sz="2200" b="1" dirty="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200" b="1" dirty="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rPr>
              <a:t>https://pabgi.ru/</a:t>
            </a:r>
            <a:r>
              <a:rPr lang="ru-RU" sz="2200" b="1" dirty="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solidFill>
                  <a:srgbClr val="000068"/>
                </a:solidFill>
                <a:latin typeface="Times New Roman" pitchFamily="18" charset="0"/>
                <a:cs typeface="Times New Roman" pitchFamily="18" charset="0"/>
              </a:rPr>
              <a:t>https://ru.wikipedia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>
                <a:solidFill>
                  <a:srgbClr val="0000FF"/>
                </a:solidFill>
              </a:rPr>
              <a:t/>
            </a:r>
            <a:br>
              <a:rPr lang="ru-RU" sz="3600" dirty="0">
                <a:solidFill>
                  <a:srgbClr val="0000FF"/>
                </a:solidFill>
              </a:rPr>
            </a:br>
            <a:endParaRPr lang="ru-RU" sz="3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59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7D69FA8-D286-4AF9-86B7-FE13C2C6A28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4" y="261739"/>
            <a:ext cx="4869088" cy="4547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8680D1F-D973-467C-BE74-3BF0AEF94E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38" r="24586"/>
          <a:stretch/>
        </p:blipFill>
        <p:spPr>
          <a:xfrm>
            <a:off x="76950" y="261739"/>
            <a:ext cx="3878547" cy="65962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450AB817-1F51-4F5E-87A9-64FA620A6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9064" y="5228766"/>
            <a:ext cx="4546848" cy="1441028"/>
          </a:xfrm>
          <a:prstGeom prst="horizontalScroll">
            <a:avLst/>
          </a:prstGeom>
          <a:solidFill>
            <a:srgbClr val="CCDAEC"/>
          </a:solidFill>
          <a:ln w="12700">
            <a:solidFill>
              <a:srgbClr val="000068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0000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</a:t>
            </a:r>
            <a:r>
              <a:rPr lang="ru-RU" sz="3600" b="1" dirty="0" smtClean="0">
                <a:solidFill>
                  <a:srgbClr val="0000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solidFill>
                  <a:srgbClr val="0000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0000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С.М</a:t>
            </a:r>
            <a:r>
              <a:rPr lang="ru-RU" sz="3600" b="1" dirty="0">
                <a:solidFill>
                  <a:srgbClr val="0000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Кирову</a:t>
            </a:r>
            <a:endParaRPr lang="ru-RU" sz="3600" b="1" dirty="0">
              <a:solidFill>
                <a:srgbClr val="0000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Запись (2)">
            <a:hlinkClick r:id="" action="ppaction://media"/>
            <a:extLst>
              <a:ext uri="{FF2B5EF4-FFF2-40B4-BE49-F238E27FC236}">
                <a16:creationId xmlns:a16="http://schemas.microsoft.com/office/drawing/2014/main" id="{0580A9A8-9EA6-4692-8319-365BC5E913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8861" y="5949280"/>
            <a:ext cx="487363" cy="4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593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181F487-4963-4E86-9772-3232A49A9F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13826"/>
            <a:ext cx="8856984" cy="6316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72612" y="18052"/>
            <a:ext cx="7092280" cy="1034075"/>
          </a:xfrm>
          <a:prstGeom prst="verticalScroll">
            <a:avLst/>
          </a:prstGeom>
          <a:solidFill>
            <a:srgbClr val="BFD1E7"/>
          </a:solidFill>
          <a:ln w="12700">
            <a:solidFill>
              <a:srgbClr val="00006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800" b="1" dirty="0">
                <a:solidFill>
                  <a:srgbClr val="0000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Кировск расположен среди гор Хибины </a:t>
            </a:r>
          </a:p>
        </p:txBody>
      </p:sp>
      <p:pic>
        <p:nvPicPr>
          <p:cNvPr id="2" name="Запись (3)">
            <a:hlinkClick r:id="" action="ppaction://media"/>
            <a:extLst>
              <a:ext uri="{FF2B5EF4-FFF2-40B4-BE49-F238E27FC236}">
                <a16:creationId xmlns:a16="http://schemas.microsoft.com/office/drawing/2014/main" id="{26BC2783-82A3-47FE-8C15-1914735545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7584" y="61653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593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70136" y="0"/>
            <a:ext cx="6917940" cy="792088"/>
          </a:xfrm>
          <a:prstGeom prst="horizontalScroll">
            <a:avLst/>
          </a:prstGeom>
          <a:solidFill>
            <a:srgbClr val="CCDAEC"/>
          </a:solidFill>
          <a:ln>
            <a:solidFill>
              <a:srgbClr val="000068"/>
            </a:solidFill>
          </a:ln>
        </p:spPr>
        <p:txBody>
          <a:bodyPr>
            <a:no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rgbClr val="00006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Полярно-Альпийский Ботанический сад</a:t>
            </a:r>
            <a:endParaRPr lang="ru-RU" sz="2800" b="1" dirty="0">
              <a:solidFill>
                <a:srgbClr val="000068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1325AEA-BFDF-40FB-9E39-9953F8DC8F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63" r="15350"/>
          <a:stretch/>
        </p:blipFill>
        <p:spPr>
          <a:xfrm>
            <a:off x="4572000" y="1208627"/>
            <a:ext cx="4427984" cy="5450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B024BB9-A8F1-4D27-AFE1-97D561C37A4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499" t="-122" r="22827" b="14213"/>
          <a:stretch/>
        </p:blipFill>
        <p:spPr>
          <a:xfrm>
            <a:off x="107504" y="1208627"/>
            <a:ext cx="4328451" cy="54396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Запись (4)">
            <a:hlinkClick r:id="" action="ppaction://media"/>
            <a:extLst>
              <a:ext uri="{FF2B5EF4-FFF2-40B4-BE49-F238E27FC236}">
                <a16:creationId xmlns:a16="http://schemas.microsoft.com/office/drawing/2014/main" id="{46C50EA7-372C-4485-8B88-61094A18FC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3528" y="57332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593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627784" y="-17530"/>
            <a:ext cx="3710216" cy="694430"/>
          </a:xfrm>
          <a:prstGeom prst="horizontalScroll">
            <a:avLst/>
          </a:prstGeom>
          <a:solidFill>
            <a:srgbClr val="CCDAEC"/>
          </a:solidFill>
          <a:ln>
            <a:solidFill>
              <a:srgbClr val="000068"/>
            </a:solidFill>
          </a:ln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0000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Снежная деревня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C748168-1E05-4810-917E-485E75F35F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943" y="721418"/>
            <a:ext cx="4361838" cy="3038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69CBBE0-FB43-491C-884C-D5587CA6BA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1" y="3812178"/>
            <a:ext cx="4426041" cy="2950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2F74C43-360A-447B-B7CC-973BFFAA76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943" y="3804352"/>
            <a:ext cx="4433846" cy="295589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ED1AE67-728A-4777-A038-852352B2D93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9" y="721418"/>
            <a:ext cx="4436023" cy="30503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Запись (5)">
            <a:hlinkClick r:id="" action="ppaction://media"/>
            <a:extLst>
              <a:ext uri="{FF2B5EF4-FFF2-40B4-BE49-F238E27FC236}">
                <a16:creationId xmlns:a16="http://schemas.microsoft.com/office/drawing/2014/main" id="{4F91E7DB-5C70-469E-A5ED-1FF550C577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39552" y="60932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593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FF3E0E2-8E9E-4DC4-8824-281CBAD548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52" t="1986" r="11915" b="6653"/>
          <a:stretch/>
        </p:blipFill>
        <p:spPr>
          <a:xfrm>
            <a:off x="107504" y="2348880"/>
            <a:ext cx="5944575" cy="4410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2A28482-F4CB-4FDE-8900-F0993383219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221" t="17663" r="23166" b="16984"/>
          <a:stretch/>
        </p:blipFill>
        <p:spPr>
          <a:xfrm>
            <a:off x="6130314" y="4322305"/>
            <a:ext cx="2923295" cy="24035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042ABB8-4831-4444-8FF8-34805C7D0B0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951" t="6951" r="6950"/>
          <a:stretch/>
        </p:blipFill>
        <p:spPr>
          <a:xfrm>
            <a:off x="6143097" y="57047"/>
            <a:ext cx="2910512" cy="41601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EA262B92-EE8E-464B-925D-B503E6779E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536" y="260648"/>
            <a:ext cx="5184577" cy="1818202"/>
          </a:xfrm>
          <a:prstGeom prst="horizontalScroll">
            <a:avLst/>
          </a:prstGeom>
          <a:solidFill>
            <a:srgbClr val="CCDAEC"/>
          </a:solidFill>
          <a:ln>
            <a:solidFill>
              <a:srgbClr val="000068"/>
            </a:solidFill>
          </a:ln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0000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Музейно-выставочный центр</a:t>
            </a:r>
          </a:p>
        </p:txBody>
      </p:sp>
      <p:pic>
        <p:nvPicPr>
          <p:cNvPr id="2" name="Запись (12)">
            <a:hlinkClick r:id="" action="ppaction://media"/>
            <a:extLst>
              <a:ext uri="{FF2B5EF4-FFF2-40B4-BE49-F238E27FC236}">
                <a16:creationId xmlns:a16="http://schemas.microsoft.com/office/drawing/2014/main" id="{906A4F27-DADE-4D22-967A-75BDD060F0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95536" y="61653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593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932137" y="0"/>
            <a:ext cx="4104456" cy="741334"/>
          </a:xfrm>
          <a:prstGeom prst="horizontalScroll">
            <a:avLst/>
          </a:prstGeom>
          <a:solidFill>
            <a:srgbClr val="CCDAEC"/>
          </a:solidFill>
          <a:ln>
            <a:solidFill>
              <a:srgbClr val="000068"/>
            </a:solidFill>
          </a:ln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Экспозиции музея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EF41C15-C974-4105-B626-7EDE1C8E50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57624"/>
            <a:ext cx="5447350" cy="3622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4771564-91E5-4B20-A757-8DBD2A76FC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262" y="3406717"/>
            <a:ext cx="5001976" cy="3334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DF44FBF-0D23-4C5B-9B41-7538E912DC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654" y="801642"/>
            <a:ext cx="2991939" cy="20452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EFA1C86-9441-4537-BBFF-6DFDEF25B477}"/>
              </a:ext>
            </a:extLst>
          </p:cNvPr>
          <p:cNvSpPr/>
          <p:nvPr/>
        </p:nvSpPr>
        <p:spPr>
          <a:xfrm>
            <a:off x="6561945" y="2925106"/>
            <a:ext cx="1778496" cy="30812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АПАТИТ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964DF83-89A8-4DFE-9A69-82145B3ECCA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l="7725" t="13836" r="11659" b="14091"/>
          <a:stretch/>
        </p:blipFill>
        <p:spPr>
          <a:xfrm>
            <a:off x="708429" y="4560896"/>
            <a:ext cx="2351403" cy="1844739"/>
          </a:xfrm>
          <a:prstGeom prst="roundRect">
            <a:avLst>
              <a:gd name="adj" fmla="val 16667"/>
            </a:avLst>
          </a:prstGeom>
          <a:solidFill>
            <a:srgbClr val="CCDAEC">
              <a:alpha val="61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 extrusionH="76200">
            <a:bevelT w="139700" h="139700"/>
            <a:extrusionClr>
              <a:schemeClr val="accent5">
                <a:lumMod val="20000"/>
                <a:lumOff val="80000"/>
              </a:schemeClr>
            </a:extrusionClr>
          </a:sp3d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1CBE50A-AC95-4EA1-AD17-DA02B13797FB}"/>
              </a:ext>
            </a:extLst>
          </p:cNvPr>
          <p:cNvSpPr/>
          <p:nvPr/>
        </p:nvSpPr>
        <p:spPr>
          <a:xfrm>
            <a:off x="998518" y="6477643"/>
            <a:ext cx="1545797" cy="26372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ЭВДИАЛИТ</a:t>
            </a:r>
          </a:p>
        </p:txBody>
      </p:sp>
      <p:pic>
        <p:nvPicPr>
          <p:cNvPr id="5" name="Запись (13)">
            <a:hlinkClick r:id="" action="ppaction://media"/>
            <a:extLst>
              <a:ext uri="{FF2B5EF4-FFF2-40B4-BE49-F238E27FC236}">
                <a16:creationId xmlns:a16="http://schemas.microsoft.com/office/drawing/2014/main" id="{7E74CB72-8D0B-482A-88A4-A19FB9D617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23321" y="612214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593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3555" y="0"/>
            <a:ext cx="4032448" cy="936104"/>
          </a:xfrm>
          <a:prstGeom prst="horizontalScroll">
            <a:avLst/>
          </a:prstGeom>
          <a:solidFill>
            <a:srgbClr val="CCDAEC"/>
          </a:solidFill>
          <a:ln>
            <a:solidFill>
              <a:srgbClr val="000068"/>
            </a:solidFill>
          </a:ln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Озеро «Верхнее»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1A0D5EF-0756-4AB6-A11B-9C0C166DC6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9974" t="8279" r="4941" b="21630"/>
          <a:stretch/>
        </p:blipFill>
        <p:spPr>
          <a:xfrm>
            <a:off x="107504" y="1484784"/>
            <a:ext cx="4329626" cy="503940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D127107-0B08-4FF9-9B10-8094BF21C01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426"/>
          <a:stretch/>
        </p:blipFill>
        <p:spPr>
          <a:xfrm>
            <a:off x="4572000" y="468052"/>
            <a:ext cx="4489026" cy="5337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Запись (6)">
            <a:hlinkClick r:id="" action="ppaction://media"/>
            <a:extLst>
              <a:ext uri="{FF2B5EF4-FFF2-40B4-BE49-F238E27FC236}">
                <a16:creationId xmlns:a16="http://schemas.microsoft.com/office/drawing/2014/main" id="{7D763B3A-8E89-4B5A-BF0F-56FD84CA46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3555" y="61337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593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67573" y="908720"/>
            <a:ext cx="3456384" cy="1349107"/>
          </a:xfrm>
          <a:prstGeom prst="horizontalScroll">
            <a:avLst/>
          </a:prstGeom>
          <a:solidFill>
            <a:srgbClr val="CCDAEC"/>
          </a:solidFill>
          <a:ln>
            <a:solidFill>
              <a:srgbClr val="000068"/>
            </a:solidFill>
          </a:ln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0000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Ледовый дворец Апатит Арена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8E41753-418F-4F9E-80DE-C0CCE6E81D3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44" t="8282" b="9685"/>
          <a:stretch/>
        </p:blipFill>
        <p:spPr>
          <a:xfrm>
            <a:off x="41748" y="80930"/>
            <a:ext cx="5057345" cy="3161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C668AD6-5870-4230-8CCE-3A29A3FC04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13" t="12141" r="15350" b="20423"/>
          <a:stretch/>
        </p:blipFill>
        <p:spPr>
          <a:xfrm>
            <a:off x="154834" y="3219214"/>
            <a:ext cx="4855268" cy="3594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4B37380-7971-45AE-B1DA-1B6C1A38871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81" t="25064" r="30680" b="14161"/>
          <a:stretch/>
        </p:blipFill>
        <p:spPr>
          <a:xfrm>
            <a:off x="5099093" y="3554965"/>
            <a:ext cx="3993345" cy="3052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Запись (7)">
            <a:hlinkClick r:id="" action="ppaction://media"/>
            <a:extLst>
              <a:ext uri="{FF2B5EF4-FFF2-40B4-BE49-F238E27FC236}">
                <a16:creationId xmlns:a16="http://schemas.microsoft.com/office/drawing/2014/main" id="{E58A8D42-FBB8-436E-B7D4-DBF3717E8C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51520" y="61196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593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1538</TotalTime>
  <Words>81</Words>
  <Application>Microsoft Office PowerPoint</Application>
  <PresentationFormat>Экран (4:3)</PresentationFormat>
  <Paragraphs>22</Paragraphs>
  <Slides>15</Slides>
  <Notes>2</Notes>
  <HiddenSlides>0</HiddenSlides>
  <MMClips>14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Times New Roman</vt:lpstr>
      <vt:lpstr>Тема Office</vt:lpstr>
      <vt:lpstr>Семь чудес города Кировска виртуальная экскурсия</vt:lpstr>
      <vt:lpstr>Памятник  С.М. Кирову</vt:lpstr>
      <vt:lpstr>Кировск расположен среди гор Хибины </vt:lpstr>
      <vt:lpstr>Полярно-Альпийский Ботанический сад</vt:lpstr>
      <vt:lpstr>Снежная деревня</vt:lpstr>
      <vt:lpstr>Музейно-выставочный центр</vt:lpstr>
      <vt:lpstr>Экспозиции музея</vt:lpstr>
      <vt:lpstr>Озеро «Верхнее»</vt:lpstr>
      <vt:lpstr>Ледовый дворец Апатит Арена</vt:lpstr>
      <vt:lpstr>Горнолыжный  комплекс  «Большой Вудъявр»</vt:lpstr>
      <vt:lpstr>АРТ-парк «Таинственный лес»</vt:lpstr>
      <vt:lpstr>Персонажи Таинственного леса</vt:lpstr>
      <vt:lpstr>Презентация PowerPoint</vt:lpstr>
      <vt:lpstr>Презентация PowerPoint</vt:lpstr>
      <vt:lpstr>                                                        ЛИТЕРАТУРА  1. Мужиков Г.В. авт.- сост. «Географический       словарь Мурманской области» / Мурманск, 2006. 2. Кузьмин Г. Г. «Города и районы Мурманской области» / СПб., «ГАМАС» 2015. 3. Интернет ресурсы:  https://tur-ray.ru/kirovsk-attractions.html  https://mvc-apatit.ru/museum  https://dostoprimechatelnosti-m.ru/kirovsk-dostoprimechatelnosti-i-interesnye-mesta/  https://snowderevnya.ru/  https://pabgi.ru/ https://ru.wikipedia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174</cp:revision>
  <dcterms:created xsi:type="dcterms:W3CDTF">2014-02-11T06:13:22Z</dcterms:created>
  <dcterms:modified xsi:type="dcterms:W3CDTF">2024-02-04T21:20:07Z</dcterms:modified>
</cp:coreProperties>
</file>