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66" r:id="rId2"/>
    <p:sldId id="285" r:id="rId3"/>
    <p:sldId id="286" r:id="rId4"/>
    <p:sldId id="260" r:id="rId5"/>
    <p:sldId id="259" r:id="rId6"/>
    <p:sldId id="258" r:id="rId7"/>
    <p:sldId id="261" r:id="rId8"/>
    <p:sldId id="264" r:id="rId9"/>
    <p:sldId id="265" r:id="rId10"/>
    <p:sldId id="267" r:id="rId11"/>
    <p:sldId id="270" r:id="rId12"/>
    <p:sldId id="278" r:id="rId13"/>
    <p:sldId id="280" r:id="rId14"/>
    <p:sldId id="283" r:id="rId15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85" d="100"/>
          <a:sy n="85" d="100"/>
        </p:scale>
        <p:origin x="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731832-6717-4FCE-872E-EA1D6BE74813}" type="doc">
      <dgm:prSet loTypeId="urn:microsoft.com/office/officeart/2005/8/layout/radial1" loCatId="relationship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F6F9820-D8E0-4D5B-90FE-4749B45D669E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Ребенок</a:t>
          </a:r>
        </a:p>
      </dgm:t>
    </dgm:pt>
    <dgm:pt modelId="{7F2397D0-7BF0-41C0-AC84-56630029AE4A}" type="parTrans" cxnId="{D7495CD2-D2A1-4BCE-9D3E-39BD3369D6CE}">
      <dgm:prSet/>
      <dgm:spPr/>
      <dgm:t>
        <a:bodyPr/>
        <a:lstStyle/>
        <a:p>
          <a:endParaRPr lang="ru-RU"/>
        </a:p>
      </dgm:t>
    </dgm:pt>
    <dgm:pt modelId="{8A7F3B53-823D-4ADB-9490-DF1BAD12B2C0}" type="sibTrans" cxnId="{D7495CD2-D2A1-4BCE-9D3E-39BD3369D6CE}">
      <dgm:prSet/>
      <dgm:spPr/>
      <dgm:t>
        <a:bodyPr/>
        <a:lstStyle/>
        <a:p>
          <a:endParaRPr lang="ru-RU"/>
        </a:p>
      </dgm:t>
    </dgm:pt>
    <dgm:pt modelId="{83F4DA3A-187A-4A6A-BC41-BB8690B34474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Поход  в библиотеку</a:t>
          </a:r>
        </a:p>
      </dgm:t>
    </dgm:pt>
    <dgm:pt modelId="{2E75BCDA-DA97-457B-AF8C-6DDFD3723BB2}" type="parTrans" cxnId="{C93CF6D9-586F-4A2A-A7F4-3D56B6CF33D2}">
      <dgm:prSet/>
      <dgm:spPr/>
      <dgm:t>
        <a:bodyPr/>
        <a:lstStyle/>
        <a:p>
          <a:endParaRPr lang="ru-RU"/>
        </a:p>
      </dgm:t>
    </dgm:pt>
    <dgm:pt modelId="{DC678AF1-91B8-473E-B2A4-D39683034600}" type="sibTrans" cxnId="{C93CF6D9-586F-4A2A-A7F4-3D56B6CF33D2}">
      <dgm:prSet/>
      <dgm:spPr/>
      <dgm:t>
        <a:bodyPr/>
        <a:lstStyle/>
        <a:p>
          <a:endParaRPr lang="ru-RU"/>
        </a:p>
      </dgm:t>
    </dgm:pt>
    <dgm:pt modelId="{F286B06D-3442-43FA-8F7D-2CB9D42B6F29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Целевая прогулка "Правила дорожные детям знать положено"</a:t>
          </a:r>
        </a:p>
      </dgm:t>
    </dgm:pt>
    <dgm:pt modelId="{722D6094-122F-49FB-8F57-FADE832E8561}" type="parTrans" cxnId="{3026F147-E628-43D4-BD92-7E3F89B74E4B}">
      <dgm:prSet/>
      <dgm:spPr/>
      <dgm:t>
        <a:bodyPr/>
        <a:lstStyle/>
        <a:p>
          <a:endParaRPr lang="ru-RU"/>
        </a:p>
      </dgm:t>
    </dgm:pt>
    <dgm:pt modelId="{1C09C3D6-230A-4B01-8CF6-D4CFC9B77195}" type="sibTrans" cxnId="{3026F147-E628-43D4-BD92-7E3F89B74E4B}">
      <dgm:prSet/>
      <dgm:spPr/>
      <dgm:t>
        <a:bodyPr/>
        <a:lstStyle/>
        <a:p>
          <a:endParaRPr lang="ru-RU"/>
        </a:p>
      </dgm:t>
    </dgm:pt>
    <dgm:pt modelId="{22AC9A22-468B-4DE4-893C-D343F9F9D97D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Чтение художественной литературы</a:t>
          </a:r>
        </a:p>
      </dgm:t>
    </dgm:pt>
    <dgm:pt modelId="{9EB94D9E-EC0E-4DAF-8513-9F3F2B29CBE0}" type="parTrans" cxnId="{20B201B2-4FB8-482F-9902-3D78D444752F}">
      <dgm:prSet/>
      <dgm:spPr/>
      <dgm:t>
        <a:bodyPr/>
        <a:lstStyle/>
        <a:p>
          <a:endParaRPr lang="ru-RU"/>
        </a:p>
      </dgm:t>
    </dgm:pt>
    <dgm:pt modelId="{C81567E5-5D7E-43AD-A4A0-546E1EB32BDA}" type="sibTrans" cxnId="{20B201B2-4FB8-482F-9902-3D78D444752F}">
      <dgm:prSet/>
      <dgm:spPr/>
      <dgm:t>
        <a:bodyPr/>
        <a:lstStyle/>
        <a:p>
          <a:endParaRPr lang="ru-RU"/>
        </a:p>
      </dgm:t>
    </dgm:pt>
    <dgm:pt modelId="{F33CBAED-FFAB-41C5-A31C-80B86A00D70D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Беседа с инспектором ДПС</a:t>
          </a:r>
        </a:p>
      </dgm:t>
    </dgm:pt>
    <dgm:pt modelId="{9F33DE3D-BE46-436A-AA8A-41903312C218}" type="parTrans" cxnId="{7CA863BA-6D03-4E4C-92CE-E27935159549}">
      <dgm:prSet/>
      <dgm:spPr/>
      <dgm:t>
        <a:bodyPr/>
        <a:lstStyle/>
        <a:p>
          <a:endParaRPr lang="ru-RU"/>
        </a:p>
      </dgm:t>
    </dgm:pt>
    <dgm:pt modelId="{7C419B21-5320-479B-93C4-220CADAAB6A8}" type="sibTrans" cxnId="{7CA863BA-6D03-4E4C-92CE-E27935159549}">
      <dgm:prSet/>
      <dgm:spPr/>
      <dgm:t>
        <a:bodyPr/>
        <a:lstStyle/>
        <a:p>
          <a:endParaRPr lang="ru-RU"/>
        </a:p>
      </dgm:t>
    </dgm:pt>
    <dgm:pt modelId="{505263E5-6521-456F-BA8C-93045C2D4AEA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Просмотр слайдов "Путешествие в страну ПДД"</a:t>
          </a:r>
        </a:p>
      </dgm:t>
    </dgm:pt>
    <dgm:pt modelId="{EC191331-93ED-47AB-8603-FFA405621988}" type="parTrans" cxnId="{DCFDEF8D-45A5-47BA-B813-22EF4230A622}">
      <dgm:prSet/>
      <dgm:spPr/>
      <dgm:t>
        <a:bodyPr/>
        <a:lstStyle/>
        <a:p>
          <a:endParaRPr lang="ru-RU"/>
        </a:p>
      </dgm:t>
    </dgm:pt>
    <dgm:pt modelId="{DDEEE968-EBC8-49F3-9ADD-56D66C97E675}" type="sibTrans" cxnId="{DCFDEF8D-45A5-47BA-B813-22EF4230A622}">
      <dgm:prSet/>
      <dgm:spPr/>
      <dgm:t>
        <a:bodyPr/>
        <a:lstStyle/>
        <a:p>
          <a:endParaRPr lang="ru-RU"/>
        </a:p>
      </dgm:t>
    </dgm:pt>
    <dgm:pt modelId="{2C8EFA3F-52FF-4863-B428-4656BB8A2D59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Поиск информации в интернете</a:t>
          </a:r>
        </a:p>
      </dgm:t>
    </dgm:pt>
    <dgm:pt modelId="{79505AE2-4E68-46BB-86C5-FAE0CA7B6B37}" type="parTrans" cxnId="{7C5D0E7D-2D84-4868-BCBB-B6804ADAB4C0}">
      <dgm:prSet/>
      <dgm:spPr/>
      <dgm:t>
        <a:bodyPr/>
        <a:lstStyle/>
        <a:p>
          <a:endParaRPr lang="ru-RU"/>
        </a:p>
      </dgm:t>
    </dgm:pt>
    <dgm:pt modelId="{A7D27B00-A396-4E0D-BD75-456F547D4557}" type="sibTrans" cxnId="{7C5D0E7D-2D84-4868-BCBB-B6804ADAB4C0}">
      <dgm:prSet/>
      <dgm:spPr/>
      <dgm:t>
        <a:bodyPr/>
        <a:lstStyle/>
        <a:p>
          <a:endParaRPr lang="ru-RU"/>
        </a:p>
      </dgm:t>
    </dgm:pt>
    <dgm:pt modelId="{FD2F3B93-A8A5-4E8D-81DD-D42A9932CF01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Работа с родителями</a:t>
          </a:r>
        </a:p>
      </dgm:t>
    </dgm:pt>
    <dgm:pt modelId="{BB7ACB95-3C7C-49E2-AF8F-65312EC6C952}" type="parTrans" cxnId="{3F911166-9B25-4299-9691-8F60E75FE81E}">
      <dgm:prSet/>
      <dgm:spPr/>
      <dgm:t>
        <a:bodyPr/>
        <a:lstStyle/>
        <a:p>
          <a:endParaRPr lang="ru-RU"/>
        </a:p>
      </dgm:t>
    </dgm:pt>
    <dgm:pt modelId="{83AA6345-446C-4176-800B-5891811636C2}" type="sibTrans" cxnId="{3F911166-9B25-4299-9691-8F60E75FE81E}">
      <dgm:prSet/>
      <dgm:spPr/>
      <dgm:t>
        <a:bodyPr/>
        <a:lstStyle/>
        <a:p>
          <a:endParaRPr lang="ru-RU"/>
        </a:p>
      </dgm:t>
    </dgm:pt>
    <dgm:pt modelId="{28C843B7-26B1-41F9-AC32-4660E3D31A12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Изучение дорожных знаков </a:t>
          </a:r>
        </a:p>
      </dgm:t>
    </dgm:pt>
    <dgm:pt modelId="{34E9C46A-9345-4129-9761-4170445A86DE}" type="parTrans" cxnId="{BC9174C8-3F32-4883-9938-B2D7A3E58F10}">
      <dgm:prSet/>
      <dgm:spPr/>
      <dgm:t>
        <a:bodyPr/>
        <a:lstStyle/>
        <a:p>
          <a:endParaRPr lang="ru-RU"/>
        </a:p>
      </dgm:t>
    </dgm:pt>
    <dgm:pt modelId="{5A621C8A-9302-47BB-81B8-C3E192AB352C}" type="sibTrans" cxnId="{BC9174C8-3F32-4883-9938-B2D7A3E58F10}">
      <dgm:prSet/>
      <dgm:spPr/>
      <dgm:t>
        <a:bodyPr/>
        <a:lstStyle/>
        <a:p>
          <a:endParaRPr lang="ru-RU"/>
        </a:p>
      </dgm:t>
    </dgm:pt>
    <dgm:pt modelId="{1762FC51-7302-4B6C-96A4-AAAFA257AEAF}" type="pres">
      <dgm:prSet presAssocID="{50731832-6717-4FCE-872E-EA1D6BE7481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3D7981-AB91-49C3-B431-B2F8CB61C73A}" type="pres">
      <dgm:prSet presAssocID="{FF6F9820-D8E0-4D5B-90FE-4749B45D669E}" presName="centerShape" presStyleLbl="node0" presStyleIdx="0" presStyleCnt="1" custScaleX="179860"/>
      <dgm:spPr/>
      <dgm:t>
        <a:bodyPr/>
        <a:lstStyle/>
        <a:p>
          <a:endParaRPr lang="ru-RU"/>
        </a:p>
      </dgm:t>
    </dgm:pt>
    <dgm:pt modelId="{E2C27238-2371-4EDC-B511-EA0E527A1B66}" type="pres">
      <dgm:prSet presAssocID="{2E75BCDA-DA97-457B-AF8C-6DDFD3723BB2}" presName="Name9" presStyleLbl="parChTrans1D2" presStyleIdx="0" presStyleCnt="8"/>
      <dgm:spPr/>
      <dgm:t>
        <a:bodyPr/>
        <a:lstStyle/>
        <a:p>
          <a:endParaRPr lang="ru-RU"/>
        </a:p>
      </dgm:t>
    </dgm:pt>
    <dgm:pt modelId="{F791F25C-1539-4BEC-B9F4-025C601F2A77}" type="pres">
      <dgm:prSet presAssocID="{2E75BCDA-DA97-457B-AF8C-6DDFD3723BB2}" presName="connTx" presStyleLbl="parChTrans1D2" presStyleIdx="0" presStyleCnt="8"/>
      <dgm:spPr/>
      <dgm:t>
        <a:bodyPr/>
        <a:lstStyle/>
        <a:p>
          <a:endParaRPr lang="ru-RU"/>
        </a:p>
      </dgm:t>
    </dgm:pt>
    <dgm:pt modelId="{5AD2CEB9-FAC6-495F-B63C-DCA74BFC3449}" type="pres">
      <dgm:prSet presAssocID="{83F4DA3A-187A-4A6A-BC41-BB8690B34474}" presName="node" presStyleLbl="node1" presStyleIdx="0" presStyleCnt="8" custScaleX="209954" custScaleY="133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C2B0A-ACC1-4333-9D0C-A0ACC53A0738}" type="pres">
      <dgm:prSet presAssocID="{9EB94D9E-EC0E-4DAF-8513-9F3F2B29CBE0}" presName="Name9" presStyleLbl="parChTrans1D2" presStyleIdx="1" presStyleCnt="8"/>
      <dgm:spPr/>
      <dgm:t>
        <a:bodyPr/>
        <a:lstStyle/>
        <a:p>
          <a:endParaRPr lang="ru-RU"/>
        </a:p>
      </dgm:t>
    </dgm:pt>
    <dgm:pt modelId="{C3BB5B08-51B2-45C8-969B-EBEAD565419E}" type="pres">
      <dgm:prSet presAssocID="{9EB94D9E-EC0E-4DAF-8513-9F3F2B29CBE0}" presName="connTx" presStyleLbl="parChTrans1D2" presStyleIdx="1" presStyleCnt="8"/>
      <dgm:spPr/>
      <dgm:t>
        <a:bodyPr/>
        <a:lstStyle/>
        <a:p>
          <a:endParaRPr lang="ru-RU"/>
        </a:p>
      </dgm:t>
    </dgm:pt>
    <dgm:pt modelId="{FB6BD5FF-9FF8-4BD6-91FA-2CC43473825D}" type="pres">
      <dgm:prSet presAssocID="{22AC9A22-468B-4DE4-893C-D343F9F9D97D}" presName="node" presStyleLbl="node1" presStyleIdx="1" presStyleCnt="8" custScaleX="209954" custScaleY="133717" custRadScaleRad="128130" custRadScaleInc="28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378DE-0595-4B40-B716-9985806E4357}" type="pres">
      <dgm:prSet presAssocID="{9F33DE3D-BE46-436A-AA8A-41903312C218}" presName="Name9" presStyleLbl="parChTrans1D2" presStyleIdx="2" presStyleCnt="8"/>
      <dgm:spPr/>
      <dgm:t>
        <a:bodyPr/>
        <a:lstStyle/>
        <a:p>
          <a:endParaRPr lang="ru-RU"/>
        </a:p>
      </dgm:t>
    </dgm:pt>
    <dgm:pt modelId="{1103A1A5-BA64-4728-87C9-F981216D7D3C}" type="pres">
      <dgm:prSet presAssocID="{9F33DE3D-BE46-436A-AA8A-41903312C218}" presName="connTx" presStyleLbl="parChTrans1D2" presStyleIdx="2" presStyleCnt="8"/>
      <dgm:spPr/>
      <dgm:t>
        <a:bodyPr/>
        <a:lstStyle/>
        <a:p>
          <a:endParaRPr lang="ru-RU"/>
        </a:p>
      </dgm:t>
    </dgm:pt>
    <dgm:pt modelId="{1DDD45AA-BE89-4F52-B670-7C28F075575D}" type="pres">
      <dgm:prSet presAssocID="{F33CBAED-FFAB-41C5-A31C-80B86A00D70D}" presName="node" presStyleLbl="node1" presStyleIdx="2" presStyleCnt="8" custScaleX="209954" custScaleY="133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F0EEA-CDFF-41E7-8448-56FFDA6260DE}" type="pres">
      <dgm:prSet presAssocID="{79505AE2-4E68-46BB-86C5-FAE0CA7B6B37}" presName="Name9" presStyleLbl="parChTrans1D2" presStyleIdx="3" presStyleCnt="8"/>
      <dgm:spPr/>
      <dgm:t>
        <a:bodyPr/>
        <a:lstStyle/>
        <a:p>
          <a:endParaRPr lang="ru-RU"/>
        </a:p>
      </dgm:t>
    </dgm:pt>
    <dgm:pt modelId="{69FFDD9E-4924-48A5-8283-6D7BCFC37136}" type="pres">
      <dgm:prSet presAssocID="{79505AE2-4E68-46BB-86C5-FAE0CA7B6B37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4C4D269-B01D-4F1C-8353-6B88A04D7591}" type="pres">
      <dgm:prSet presAssocID="{2C8EFA3F-52FF-4863-B428-4656BB8A2D59}" presName="node" presStyleLbl="node1" presStyleIdx="3" presStyleCnt="8" custScaleX="209954" custScaleY="133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56842-F3B6-4463-B5DB-3581FC737EDB}" type="pres">
      <dgm:prSet presAssocID="{34E9C46A-9345-4129-9761-4170445A86DE}" presName="Name9" presStyleLbl="parChTrans1D2" presStyleIdx="4" presStyleCnt="8"/>
      <dgm:spPr/>
      <dgm:t>
        <a:bodyPr/>
        <a:lstStyle/>
        <a:p>
          <a:endParaRPr lang="ru-RU"/>
        </a:p>
      </dgm:t>
    </dgm:pt>
    <dgm:pt modelId="{E8C105A7-8BE6-4099-BF7E-54C0DF4D7FD2}" type="pres">
      <dgm:prSet presAssocID="{34E9C46A-9345-4129-9761-4170445A86DE}" presName="connTx" presStyleLbl="parChTrans1D2" presStyleIdx="4" presStyleCnt="8"/>
      <dgm:spPr/>
      <dgm:t>
        <a:bodyPr/>
        <a:lstStyle/>
        <a:p>
          <a:endParaRPr lang="ru-RU"/>
        </a:p>
      </dgm:t>
    </dgm:pt>
    <dgm:pt modelId="{8598D78A-AADB-4FE5-AE8D-D54E8ABD6706}" type="pres">
      <dgm:prSet presAssocID="{28C843B7-26B1-41F9-AC32-4660E3D31A12}" presName="node" presStyleLbl="node1" presStyleIdx="4" presStyleCnt="8" custScaleX="221678" custRadScaleRad="110017" custRadScaleInc="62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F1112-81C3-483F-B128-1F893B022330}" type="pres">
      <dgm:prSet presAssocID="{EC191331-93ED-47AB-8603-FFA405621988}" presName="Name9" presStyleLbl="parChTrans1D2" presStyleIdx="5" presStyleCnt="8"/>
      <dgm:spPr/>
      <dgm:t>
        <a:bodyPr/>
        <a:lstStyle/>
        <a:p>
          <a:endParaRPr lang="ru-RU"/>
        </a:p>
      </dgm:t>
    </dgm:pt>
    <dgm:pt modelId="{A10FCB2D-3715-4D0B-9144-36972DE31F90}" type="pres">
      <dgm:prSet presAssocID="{EC191331-93ED-47AB-8603-FFA405621988}" presName="connTx" presStyleLbl="parChTrans1D2" presStyleIdx="5" presStyleCnt="8"/>
      <dgm:spPr/>
      <dgm:t>
        <a:bodyPr/>
        <a:lstStyle/>
        <a:p>
          <a:endParaRPr lang="ru-RU"/>
        </a:p>
      </dgm:t>
    </dgm:pt>
    <dgm:pt modelId="{A8D77287-5CBF-489A-96A2-EAFAE84AA423}" type="pres">
      <dgm:prSet presAssocID="{505263E5-6521-456F-BA8C-93045C2D4AEA}" presName="node" presStyleLbl="node1" presStyleIdx="5" presStyleCnt="8" custScaleX="221678" custRadScaleRad="148263" custRadScaleInc="60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8CBFB-E878-4CE7-9F9A-1804D74DCA79}" type="pres">
      <dgm:prSet presAssocID="{722D6094-122F-49FB-8F57-FADE832E8561}" presName="Name9" presStyleLbl="parChTrans1D2" presStyleIdx="6" presStyleCnt="8"/>
      <dgm:spPr/>
      <dgm:t>
        <a:bodyPr/>
        <a:lstStyle/>
        <a:p>
          <a:endParaRPr lang="ru-RU"/>
        </a:p>
      </dgm:t>
    </dgm:pt>
    <dgm:pt modelId="{87075F2E-FE9D-42CE-81F2-6F8956912756}" type="pres">
      <dgm:prSet presAssocID="{722D6094-122F-49FB-8F57-FADE832E8561}" presName="connTx" presStyleLbl="parChTrans1D2" presStyleIdx="6" presStyleCnt="8"/>
      <dgm:spPr/>
      <dgm:t>
        <a:bodyPr/>
        <a:lstStyle/>
        <a:p>
          <a:endParaRPr lang="ru-RU"/>
        </a:p>
      </dgm:t>
    </dgm:pt>
    <dgm:pt modelId="{8A108320-930E-4D53-8379-AD04CA0DF3EA}" type="pres">
      <dgm:prSet presAssocID="{F286B06D-3442-43FA-8F7D-2CB9D42B6F29}" presName="node" presStyleLbl="node1" presStyleIdx="6" presStyleCnt="8" custScaleX="252212" custScaleY="136688" custRadScaleRad="126977" custRadScaleInc="-13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A92874-ADB5-4B7E-9003-705AE1217B35}" type="pres">
      <dgm:prSet presAssocID="{BB7ACB95-3C7C-49E2-AF8F-65312EC6C952}" presName="Name9" presStyleLbl="parChTrans1D2" presStyleIdx="7" presStyleCnt="8"/>
      <dgm:spPr/>
      <dgm:t>
        <a:bodyPr/>
        <a:lstStyle/>
        <a:p>
          <a:endParaRPr lang="ru-RU"/>
        </a:p>
      </dgm:t>
    </dgm:pt>
    <dgm:pt modelId="{2576C886-B1D0-42F1-ADE1-3FB62E5E9FD4}" type="pres">
      <dgm:prSet presAssocID="{BB7ACB95-3C7C-49E2-AF8F-65312EC6C952}" presName="connTx" presStyleLbl="parChTrans1D2" presStyleIdx="7" presStyleCnt="8"/>
      <dgm:spPr/>
      <dgm:t>
        <a:bodyPr/>
        <a:lstStyle/>
        <a:p>
          <a:endParaRPr lang="ru-RU"/>
        </a:p>
      </dgm:t>
    </dgm:pt>
    <dgm:pt modelId="{A4858FCD-8272-4513-A204-A92B77B70605}" type="pres">
      <dgm:prSet presAssocID="{FD2F3B93-A8A5-4E8D-81DD-D42A9932CF01}" presName="node" presStyleLbl="node1" presStyleIdx="7" presStyleCnt="8" custScaleX="221678" custRadScaleRad="124008" custRadScaleInc="-28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9E986C-6A99-443A-8988-AE570D6CA121}" type="presOf" srcId="{79505AE2-4E68-46BB-86C5-FAE0CA7B6B37}" destId="{69FFDD9E-4924-48A5-8283-6D7BCFC37136}" srcOrd="1" destOrd="0" presId="urn:microsoft.com/office/officeart/2005/8/layout/radial1"/>
    <dgm:cxn modelId="{BD134C3B-5F2C-4448-9A18-7581F6D7FE97}" type="presOf" srcId="{EC191331-93ED-47AB-8603-FFA405621988}" destId="{A10FCB2D-3715-4D0B-9144-36972DE31F90}" srcOrd="1" destOrd="0" presId="urn:microsoft.com/office/officeart/2005/8/layout/radial1"/>
    <dgm:cxn modelId="{4AAB7F22-9E04-4E9E-A3FB-5654C1BDCC2F}" type="presOf" srcId="{34E9C46A-9345-4129-9761-4170445A86DE}" destId="{E8C105A7-8BE6-4099-BF7E-54C0DF4D7FD2}" srcOrd="1" destOrd="0" presId="urn:microsoft.com/office/officeart/2005/8/layout/radial1"/>
    <dgm:cxn modelId="{E41E3FF2-694C-40FC-9C25-C0FA7715F0A5}" type="presOf" srcId="{BB7ACB95-3C7C-49E2-AF8F-65312EC6C952}" destId="{A0A92874-ADB5-4B7E-9003-705AE1217B35}" srcOrd="0" destOrd="0" presId="urn:microsoft.com/office/officeart/2005/8/layout/radial1"/>
    <dgm:cxn modelId="{DCFDEF8D-45A5-47BA-B813-22EF4230A622}" srcId="{FF6F9820-D8E0-4D5B-90FE-4749B45D669E}" destId="{505263E5-6521-456F-BA8C-93045C2D4AEA}" srcOrd="5" destOrd="0" parTransId="{EC191331-93ED-47AB-8603-FFA405621988}" sibTransId="{DDEEE968-EBC8-49F3-9ADD-56D66C97E675}"/>
    <dgm:cxn modelId="{232272DE-3FB1-4AF4-B018-3D9A51790C88}" type="presOf" srcId="{FF6F9820-D8E0-4D5B-90FE-4749B45D669E}" destId="{9F3D7981-AB91-49C3-B431-B2F8CB61C73A}" srcOrd="0" destOrd="0" presId="urn:microsoft.com/office/officeart/2005/8/layout/radial1"/>
    <dgm:cxn modelId="{C9F15FA4-9691-45FC-A281-50F8ED2DA9D6}" type="presOf" srcId="{9F33DE3D-BE46-436A-AA8A-41903312C218}" destId="{1103A1A5-BA64-4728-87C9-F981216D7D3C}" srcOrd="1" destOrd="0" presId="urn:microsoft.com/office/officeart/2005/8/layout/radial1"/>
    <dgm:cxn modelId="{58F3C5C4-F9AB-446E-A22B-6796CDD3DB73}" type="presOf" srcId="{EC191331-93ED-47AB-8603-FFA405621988}" destId="{3E7F1112-81C3-483F-B128-1F893B022330}" srcOrd="0" destOrd="0" presId="urn:microsoft.com/office/officeart/2005/8/layout/radial1"/>
    <dgm:cxn modelId="{7168AA2B-D1F4-4762-8A13-EDAF2EDB82DE}" type="presOf" srcId="{F286B06D-3442-43FA-8F7D-2CB9D42B6F29}" destId="{8A108320-930E-4D53-8379-AD04CA0DF3EA}" srcOrd="0" destOrd="0" presId="urn:microsoft.com/office/officeart/2005/8/layout/radial1"/>
    <dgm:cxn modelId="{FA9D0AF0-AB9B-43D5-B368-7497A3D28681}" type="presOf" srcId="{9F33DE3D-BE46-436A-AA8A-41903312C218}" destId="{51B378DE-0595-4B40-B716-9985806E4357}" srcOrd="0" destOrd="0" presId="urn:microsoft.com/office/officeart/2005/8/layout/radial1"/>
    <dgm:cxn modelId="{91599802-C38C-4DB1-B0B0-ED1A2CDF78CA}" type="presOf" srcId="{2E75BCDA-DA97-457B-AF8C-6DDFD3723BB2}" destId="{F791F25C-1539-4BEC-B9F4-025C601F2A77}" srcOrd="1" destOrd="0" presId="urn:microsoft.com/office/officeart/2005/8/layout/radial1"/>
    <dgm:cxn modelId="{3F911166-9B25-4299-9691-8F60E75FE81E}" srcId="{FF6F9820-D8E0-4D5B-90FE-4749B45D669E}" destId="{FD2F3B93-A8A5-4E8D-81DD-D42A9932CF01}" srcOrd="7" destOrd="0" parTransId="{BB7ACB95-3C7C-49E2-AF8F-65312EC6C952}" sibTransId="{83AA6345-446C-4176-800B-5891811636C2}"/>
    <dgm:cxn modelId="{2BB61272-CA87-43C1-8723-66E195870581}" type="presOf" srcId="{79505AE2-4E68-46BB-86C5-FAE0CA7B6B37}" destId="{D94F0EEA-CDFF-41E7-8448-56FFDA6260DE}" srcOrd="0" destOrd="0" presId="urn:microsoft.com/office/officeart/2005/8/layout/radial1"/>
    <dgm:cxn modelId="{B7A6C5B4-8079-4E19-8552-B64EB15A8FCA}" type="presOf" srcId="{FD2F3B93-A8A5-4E8D-81DD-D42A9932CF01}" destId="{A4858FCD-8272-4513-A204-A92B77B70605}" srcOrd="0" destOrd="0" presId="urn:microsoft.com/office/officeart/2005/8/layout/radial1"/>
    <dgm:cxn modelId="{8E67EC07-477E-4141-8244-21FBEC421BA2}" type="presOf" srcId="{505263E5-6521-456F-BA8C-93045C2D4AEA}" destId="{A8D77287-5CBF-489A-96A2-EAFAE84AA423}" srcOrd="0" destOrd="0" presId="urn:microsoft.com/office/officeart/2005/8/layout/radial1"/>
    <dgm:cxn modelId="{D7495CD2-D2A1-4BCE-9D3E-39BD3369D6CE}" srcId="{50731832-6717-4FCE-872E-EA1D6BE74813}" destId="{FF6F9820-D8E0-4D5B-90FE-4749B45D669E}" srcOrd="0" destOrd="0" parTransId="{7F2397D0-7BF0-41C0-AC84-56630029AE4A}" sibTransId="{8A7F3B53-823D-4ADB-9490-DF1BAD12B2C0}"/>
    <dgm:cxn modelId="{1617C47D-0B56-419E-A046-3C73CDF898DC}" type="presOf" srcId="{28C843B7-26B1-41F9-AC32-4660E3D31A12}" destId="{8598D78A-AADB-4FE5-AE8D-D54E8ABD6706}" srcOrd="0" destOrd="0" presId="urn:microsoft.com/office/officeart/2005/8/layout/radial1"/>
    <dgm:cxn modelId="{A967023A-88D4-4510-B4CB-4C130BD88E66}" type="presOf" srcId="{9EB94D9E-EC0E-4DAF-8513-9F3F2B29CBE0}" destId="{6A9C2B0A-ACC1-4333-9D0C-A0ACC53A0738}" srcOrd="0" destOrd="0" presId="urn:microsoft.com/office/officeart/2005/8/layout/radial1"/>
    <dgm:cxn modelId="{7C5D0E7D-2D84-4868-BCBB-B6804ADAB4C0}" srcId="{FF6F9820-D8E0-4D5B-90FE-4749B45D669E}" destId="{2C8EFA3F-52FF-4863-B428-4656BB8A2D59}" srcOrd="3" destOrd="0" parTransId="{79505AE2-4E68-46BB-86C5-FAE0CA7B6B37}" sibTransId="{A7D27B00-A396-4E0D-BD75-456F547D4557}"/>
    <dgm:cxn modelId="{B28D7FEC-B092-4D4E-BE73-8D4661702CBB}" type="presOf" srcId="{9EB94D9E-EC0E-4DAF-8513-9F3F2B29CBE0}" destId="{C3BB5B08-51B2-45C8-969B-EBEAD565419E}" srcOrd="1" destOrd="0" presId="urn:microsoft.com/office/officeart/2005/8/layout/radial1"/>
    <dgm:cxn modelId="{CCD214D5-0F3E-45C0-80DC-7E4AD93B08ED}" type="presOf" srcId="{2C8EFA3F-52FF-4863-B428-4656BB8A2D59}" destId="{A4C4D269-B01D-4F1C-8353-6B88A04D7591}" srcOrd="0" destOrd="0" presId="urn:microsoft.com/office/officeart/2005/8/layout/radial1"/>
    <dgm:cxn modelId="{63E6DF90-5CC5-4DD8-A438-CF8F9FCB53A3}" type="presOf" srcId="{83F4DA3A-187A-4A6A-BC41-BB8690B34474}" destId="{5AD2CEB9-FAC6-495F-B63C-DCA74BFC3449}" srcOrd="0" destOrd="0" presId="urn:microsoft.com/office/officeart/2005/8/layout/radial1"/>
    <dgm:cxn modelId="{78811E92-4AC7-4EC7-8079-0D409939CBA4}" type="presOf" srcId="{34E9C46A-9345-4129-9761-4170445A86DE}" destId="{64B56842-F3B6-4463-B5DB-3581FC737EDB}" srcOrd="0" destOrd="0" presId="urn:microsoft.com/office/officeart/2005/8/layout/radial1"/>
    <dgm:cxn modelId="{BEEA44F4-CB47-44A7-8D16-C9D6ED8283C4}" type="presOf" srcId="{722D6094-122F-49FB-8F57-FADE832E8561}" destId="{87075F2E-FE9D-42CE-81F2-6F8956912756}" srcOrd="1" destOrd="0" presId="urn:microsoft.com/office/officeart/2005/8/layout/radial1"/>
    <dgm:cxn modelId="{FAFC7AD3-26A8-40D4-9FFD-E41FA18D152C}" type="presOf" srcId="{50731832-6717-4FCE-872E-EA1D6BE74813}" destId="{1762FC51-7302-4B6C-96A4-AAAFA257AEAF}" srcOrd="0" destOrd="0" presId="urn:microsoft.com/office/officeart/2005/8/layout/radial1"/>
    <dgm:cxn modelId="{3026F147-E628-43D4-BD92-7E3F89B74E4B}" srcId="{FF6F9820-D8E0-4D5B-90FE-4749B45D669E}" destId="{F286B06D-3442-43FA-8F7D-2CB9D42B6F29}" srcOrd="6" destOrd="0" parTransId="{722D6094-122F-49FB-8F57-FADE832E8561}" sibTransId="{1C09C3D6-230A-4B01-8CF6-D4CFC9B77195}"/>
    <dgm:cxn modelId="{C93CF6D9-586F-4A2A-A7F4-3D56B6CF33D2}" srcId="{FF6F9820-D8E0-4D5B-90FE-4749B45D669E}" destId="{83F4DA3A-187A-4A6A-BC41-BB8690B34474}" srcOrd="0" destOrd="0" parTransId="{2E75BCDA-DA97-457B-AF8C-6DDFD3723BB2}" sibTransId="{DC678AF1-91B8-473E-B2A4-D39683034600}"/>
    <dgm:cxn modelId="{BC9174C8-3F32-4883-9938-B2D7A3E58F10}" srcId="{FF6F9820-D8E0-4D5B-90FE-4749B45D669E}" destId="{28C843B7-26B1-41F9-AC32-4660E3D31A12}" srcOrd="4" destOrd="0" parTransId="{34E9C46A-9345-4129-9761-4170445A86DE}" sibTransId="{5A621C8A-9302-47BB-81B8-C3E192AB352C}"/>
    <dgm:cxn modelId="{20B201B2-4FB8-482F-9902-3D78D444752F}" srcId="{FF6F9820-D8E0-4D5B-90FE-4749B45D669E}" destId="{22AC9A22-468B-4DE4-893C-D343F9F9D97D}" srcOrd="1" destOrd="0" parTransId="{9EB94D9E-EC0E-4DAF-8513-9F3F2B29CBE0}" sibTransId="{C81567E5-5D7E-43AD-A4A0-546E1EB32BDA}"/>
    <dgm:cxn modelId="{DB7BF6C3-8C61-45C6-8E73-4B6A1D4DEA48}" type="presOf" srcId="{F33CBAED-FFAB-41C5-A31C-80B86A00D70D}" destId="{1DDD45AA-BE89-4F52-B670-7C28F075575D}" srcOrd="0" destOrd="0" presId="urn:microsoft.com/office/officeart/2005/8/layout/radial1"/>
    <dgm:cxn modelId="{1F153A6E-D7D9-476A-AFAF-D3A988B89763}" type="presOf" srcId="{BB7ACB95-3C7C-49E2-AF8F-65312EC6C952}" destId="{2576C886-B1D0-42F1-ADE1-3FB62E5E9FD4}" srcOrd="1" destOrd="0" presId="urn:microsoft.com/office/officeart/2005/8/layout/radial1"/>
    <dgm:cxn modelId="{35635808-F637-4A14-822D-668E38A2EC38}" type="presOf" srcId="{722D6094-122F-49FB-8F57-FADE832E8561}" destId="{5758CBFB-E878-4CE7-9F9A-1804D74DCA79}" srcOrd="0" destOrd="0" presId="urn:microsoft.com/office/officeart/2005/8/layout/radial1"/>
    <dgm:cxn modelId="{50C34A25-CFBE-4C7C-A107-5B814B1B7E6B}" type="presOf" srcId="{22AC9A22-468B-4DE4-893C-D343F9F9D97D}" destId="{FB6BD5FF-9FF8-4BD6-91FA-2CC43473825D}" srcOrd="0" destOrd="0" presId="urn:microsoft.com/office/officeart/2005/8/layout/radial1"/>
    <dgm:cxn modelId="{67356400-74C5-4F88-B480-FDF445C6AB57}" type="presOf" srcId="{2E75BCDA-DA97-457B-AF8C-6DDFD3723BB2}" destId="{E2C27238-2371-4EDC-B511-EA0E527A1B66}" srcOrd="0" destOrd="0" presId="urn:microsoft.com/office/officeart/2005/8/layout/radial1"/>
    <dgm:cxn modelId="{7CA863BA-6D03-4E4C-92CE-E27935159549}" srcId="{FF6F9820-D8E0-4D5B-90FE-4749B45D669E}" destId="{F33CBAED-FFAB-41C5-A31C-80B86A00D70D}" srcOrd="2" destOrd="0" parTransId="{9F33DE3D-BE46-436A-AA8A-41903312C218}" sibTransId="{7C419B21-5320-479B-93C4-220CADAAB6A8}"/>
    <dgm:cxn modelId="{25E94B85-F28E-4D60-ACD0-4668B131B203}" type="presParOf" srcId="{1762FC51-7302-4B6C-96A4-AAAFA257AEAF}" destId="{9F3D7981-AB91-49C3-B431-B2F8CB61C73A}" srcOrd="0" destOrd="0" presId="urn:microsoft.com/office/officeart/2005/8/layout/radial1"/>
    <dgm:cxn modelId="{166D2E76-775B-47C3-BF2C-7BAF7CAF0ADA}" type="presParOf" srcId="{1762FC51-7302-4B6C-96A4-AAAFA257AEAF}" destId="{E2C27238-2371-4EDC-B511-EA0E527A1B66}" srcOrd="1" destOrd="0" presId="urn:microsoft.com/office/officeart/2005/8/layout/radial1"/>
    <dgm:cxn modelId="{80B654BD-7183-4AE6-8025-D23ACF0B797F}" type="presParOf" srcId="{E2C27238-2371-4EDC-B511-EA0E527A1B66}" destId="{F791F25C-1539-4BEC-B9F4-025C601F2A77}" srcOrd="0" destOrd="0" presId="urn:microsoft.com/office/officeart/2005/8/layout/radial1"/>
    <dgm:cxn modelId="{2659426F-C584-447A-88AE-269C3113E3B2}" type="presParOf" srcId="{1762FC51-7302-4B6C-96A4-AAAFA257AEAF}" destId="{5AD2CEB9-FAC6-495F-B63C-DCA74BFC3449}" srcOrd="2" destOrd="0" presId="urn:microsoft.com/office/officeart/2005/8/layout/radial1"/>
    <dgm:cxn modelId="{EFD6EAC5-C978-4D3B-AE4A-874F637E746D}" type="presParOf" srcId="{1762FC51-7302-4B6C-96A4-AAAFA257AEAF}" destId="{6A9C2B0A-ACC1-4333-9D0C-A0ACC53A0738}" srcOrd="3" destOrd="0" presId="urn:microsoft.com/office/officeart/2005/8/layout/radial1"/>
    <dgm:cxn modelId="{A326E6E9-0C80-4B51-8197-B53571B202ED}" type="presParOf" srcId="{6A9C2B0A-ACC1-4333-9D0C-A0ACC53A0738}" destId="{C3BB5B08-51B2-45C8-969B-EBEAD565419E}" srcOrd="0" destOrd="0" presId="urn:microsoft.com/office/officeart/2005/8/layout/radial1"/>
    <dgm:cxn modelId="{916A043C-FBC4-474A-8210-F9CED4A9E84F}" type="presParOf" srcId="{1762FC51-7302-4B6C-96A4-AAAFA257AEAF}" destId="{FB6BD5FF-9FF8-4BD6-91FA-2CC43473825D}" srcOrd="4" destOrd="0" presId="urn:microsoft.com/office/officeart/2005/8/layout/radial1"/>
    <dgm:cxn modelId="{ED04F193-35C8-4EEE-A74C-E33EA6248D0A}" type="presParOf" srcId="{1762FC51-7302-4B6C-96A4-AAAFA257AEAF}" destId="{51B378DE-0595-4B40-B716-9985806E4357}" srcOrd="5" destOrd="0" presId="urn:microsoft.com/office/officeart/2005/8/layout/radial1"/>
    <dgm:cxn modelId="{547852A7-D5A0-4B79-8AC9-CB353F4B82AD}" type="presParOf" srcId="{51B378DE-0595-4B40-B716-9985806E4357}" destId="{1103A1A5-BA64-4728-87C9-F981216D7D3C}" srcOrd="0" destOrd="0" presId="urn:microsoft.com/office/officeart/2005/8/layout/radial1"/>
    <dgm:cxn modelId="{0E9CC4F4-F38D-483C-8914-990E6798D66A}" type="presParOf" srcId="{1762FC51-7302-4B6C-96A4-AAAFA257AEAF}" destId="{1DDD45AA-BE89-4F52-B670-7C28F075575D}" srcOrd="6" destOrd="0" presId="urn:microsoft.com/office/officeart/2005/8/layout/radial1"/>
    <dgm:cxn modelId="{524E840C-3B1D-4DB1-A59C-F647FEA5C47A}" type="presParOf" srcId="{1762FC51-7302-4B6C-96A4-AAAFA257AEAF}" destId="{D94F0EEA-CDFF-41E7-8448-56FFDA6260DE}" srcOrd="7" destOrd="0" presId="urn:microsoft.com/office/officeart/2005/8/layout/radial1"/>
    <dgm:cxn modelId="{17FD3800-C21D-457A-8CFA-6702D05C1B36}" type="presParOf" srcId="{D94F0EEA-CDFF-41E7-8448-56FFDA6260DE}" destId="{69FFDD9E-4924-48A5-8283-6D7BCFC37136}" srcOrd="0" destOrd="0" presId="urn:microsoft.com/office/officeart/2005/8/layout/radial1"/>
    <dgm:cxn modelId="{CAB21E44-AF15-4A94-B9A7-41D6FE7773A3}" type="presParOf" srcId="{1762FC51-7302-4B6C-96A4-AAAFA257AEAF}" destId="{A4C4D269-B01D-4F1C-8353-6B88A04D7591}" srcOrd="8" destOrd="0" presId="urn:microsoft.com/office/officeart/2005/8/layout/radial1"/>
    <dgm:cxn modelId="{3231CAAE-6825-4223-83CC-F0A9349835BC}" type="presParOf" srcId="{1762FC51-7302-4B6C-96A4-AAAFA257AEAF}" destId="{64B56842-F3B6-4463-B5DB-3581FC737EDB}" srcOrd="9" destOrd="0" presId="urn:microsoft.com/office/officeart/2005/8/layout/radial1"/>
    <dgm:cxn modelId="{596617E6-C9BD-4985-8B38-9E090CABF623}" type="presParOf" srcId="{64B56842-F3B6-4463-B5DB-3581FC737EDB}" destId="{E8C105A7-8BE6-4099-BF7E-54C0DF4D7FD2}" srcOrd="0" destOrd="0" presId="urn:microsoft.com/office/officeart/2005/8/layout/radial1"/>
    <dgm:cxn modelId="{518474FC-E92B-4B32-826E-650AA98A2956}" type="presParOf" srcId="{1762FC51-7302-4B6C-96A4-AAAFA257AEAF}" destId="{8598D78A-AADB-4FE5-AE8D-D54E8ABD6706}" srcOrd="10" destOrd="0" presId="urn:microsoft.com/office/officeart/2005/8/layout/radial1"/>
    <dgm:cxn modelId="{56D814B5-1FBC-4104-A49D-257DE374F701}" type="presParOf" srcId="{1762FC51-7302-4B6C-96A4-AAAFA257AEAF}" destId="{3E7F1112-81C3-483F-B128-1F893B022330}" srcOrd="11" destOrd="0" presId="urn:microsoft.com/office/officeart/2005/8/layout/radial1"/>
    <dgm:cxn modelId="{8D48EBB9-6213-4A6D-8C90-C34908590581}" type="presParOf" srcId="{3E7F1112-81C3-483F-B128-1F893B022330}" destId="{A10FCB2D-3715-4D0B-9144-36972DE31F90}" srcOrd="0" destOrd="0" presId="urn:microsoft.com/office/officeart/2005/8/layout/radial1"/>
    <dgm:cxn modelId="{D7E23A3E-CEB1-4FE8-9718-D8CEAA15CF79}" type="presParOf" srcId="{1762FC51-7302-4B6C-96A4-AAAFA257AEAF}" destId="{A8D77287-5CBF-489A-96A2-EAFAE84AA423}" srcOrd="12" destOrd="0" presId="urn:microsoft.com/office/officeart/2005/8/layout/radial1"/>
    <dgm:cxn modelId="{45C58A0C-0B27-424C-B901-ED8E3620F710}" type="presParOf" srcId="{1762FC51-7302-4B6C-96A4-AAAFA257AEAF}" destId="{5758CBFB-E878-4CE7-9F9A-1804D74DCA79}" srcOrd="13" destOrd="0" presId="urn:microsoft.com/office/officeart/2005/8/layout/radial1"/>
    <dgm:cxn modelId="{B3066EF0-8307-4AD4-92BF-998F60C334A6}" type="presParOf" srcId="{5758CBFB-E878-4CE7-9F9A-1804D74DCA79}" destId="{87075F2E-FE9D-42CE-81F2-6F8956912756}" srcOrd="0" destOrd="0" presId="urn:microsoft.com/office/officeart/2005/8/layout/radial1"/>
    <dgm:cxn modelId="{D3E35BFA-A690-48B6-9939-5F73D5508704}" type="presParOf" srcId="{1762FC51-7302-4B6C-96A4-AAAFA257AEAF}" destId="{8A108320-930E-4D53-8379-AD04CA0DF3EA}" srcOrd="14" destOrd="0" presId="urn:microsoft.com/office/officeart/2005/8/layout/radial1"/>
    <dgm:cxn modelId="{BE5B008E-5296-4769-944A-7EA14E8E159C}" type="presParOf" srcId="{1762FC51-7302-4B6C-96A4-AAAFA257AEAF}" destId="{A0A92874-ADB5-4B7E-9003-705AE1217B35}" srcOrd="15" destOrd="0" presId="urn:microsoft.com/office/officeart/2005/8/layout/radial1"/>
    <dgm:cxn modelId="{F85755D2-3ADE-4AE0-BD5E-98DA828FDF56}" type="presParOf" srcId="{A0A92874-ADB5-4B7E-9003-705AE1217B35}" destId="{2576C886-B1D0-42F1-ADE1-3FB62E5E9FD4}" srcOrd="0" destOrd="0" presId="urn:microsoft.com/office/officeart/2005/8/layout/radial1"/>
    <dgm:cxn modelId="{8A70E28B-74E3-4D3E-909B-52DC2A6E7364}" type="presParOf" srcId="{1762FC51-7302-4B6C-96A4-AAAFA257AEAF}" destId="{A4858FCD-8272-4513-A204-A92B77B70605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BC71C7-5909-44E2-8BF5-37891804E374}" type="doc">
      <dgm:prSet loTypeId="urn:microsoft.com/office/officeart/2005/8/layout/radial6" loCatId="cycle" qsTypeId="urn:microsoft.com/office/officeart/2005/8/quickstyle/simple1#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8BDB022-78A0-420C-A91F-A854BE865E85}">
      <dgm:prSet phldrT="[Текст]" custT="1"/>
      <dgm:spPr/>
      <dgm:t>
        <a:bodyPr/>
        <a:lstStyle/>
        <a:p>
          <a:r>
            <a:rPr lang="ru-RU" sz="2000">
              <a:solidFill>
                <a:schemeClr val="tx1"/>
              </a:solidFill>
            </a:rPr>
            <a:t>Результаты работы</a:t>
          </a:r>
        </a:p>
      </dgm:t>
    </dgm:pt>
    <dgm:pt modelId="{94302E2B-EB4F-4A6F-936D-E088280B70C9}" type="parTrans" cxnId="{A7A1E65E-6D30-48F7-BFB6-0941C7C47CE3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FF0B542A-3EE6-464E-82F0-87800512FB9B}" type="sibTrans" cxnId="{A7A1E65E-6D30-48F7-BFB6-0941C7C47CE3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29B0C689-424D-4098-9122-0677440AF9A7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Рисунки</a:t>
          </a:r>
        </a:p>
      </dgm:t>
    </dgm:pt>
    <dgm:pt modelId="{BC215657-8B52-45B4-94A4-FD11190229BE}" type="parTrans" cxnId="{E104F9B0-48E9-4F62-8481-6E113C6AE52B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FA9DC4E6-6585-4EAC-BEEC-FE71ACFD93CE}" type="sibTrans" cxnId="{E104F9B0-48E9-4F62-8481-6E113C6AE52B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91E4A5BE-A4D7-4D6D-9761-6CD7CC4312C7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Изготовление книжек-самоделок</a:t>
          </a:r>
        </a:p>
      </dgm:t>
    </dgm:pt>
    <dgm:pt modelId="{40646327-1417-42D7-8A6B-4577DD6569C5}" type="parTrans" cxnId="{42A12B4D-B142-4737-9255-A286D129E4E6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1E5CC1FC-343D-4A32-9DD2-813164ED1E08}" type="sibTrans" cxnId="{42A12B4D-B142-4737-9255-A286D129E4E6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E617FE39-C727-436C-9306-92B66B54AD58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информацион-ного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стенда  "Юный пешеход"</a:t>
          </a:r>
        </a:p>
      </dgm:t>
    </dgm:pt>
    <dgm:pt modelId="{A2404148-0FF0-470D-8742-AC365A716CE7}" type="parTrans" cxnId="{75DC5725-830A-408F-A577-0086D4660325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2017925D-6D25-404E-8FDE-7B93AEFE0B45}" type="sibTrans" cxnId="{75DC5725-830A-408F-A577-0086D4660325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8428EE5A-85D4-4DF9-B4A7-5B077F6597F5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Закрепление  ПДД в сюжетно-ролевых и дидактических играх</a:t>
          </a:r>
        </a:p>
      </dgm:t>
    </dgm:pt>
    <dgm:pt modelId="{9E54D83D-232A-4DD0-9E42-E730471D7FA3}" type="parTrans" cxnId="{0117A28D-7CBA-48B4-BE39-46B38B05082C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75A10427-A30E-44A7-8B2F-A8DAD06C57FA}" type="sibTrans" cxnId="{0117A28D-7CBA-48B4-BE39-46B38B05082C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5B2F4249-5AF5-45F8-B7D1-46775BE0D25A}">
      <dgm:prSet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Изготовление макетов дорожных знаков</a:t>
          </a:r>
        </a:p>
      </dgm:t>
    </dgm:pt>
    <dgm:pt modelId="{F4F0A2FE-F0E5-4DF2-A05D-7B7D79AFCBDB}" type="parTrans" cxnId="{D9590E7A-F1BA-46F0-8E3A-5EA6E89F75BB}">
      <dgm:prSet/>
      <dgm:spPr/>
      <dgm:t>
        <a:bodyPr/>
        <a:lstStyle/>
        <a:p>
          <a:endParaRPr lang="ru-RU"/>
        </a:p>
      </dgm:t>
    </dgm:pt>
    <dgm:pt modelId="{F39675C5-4C7B-47E7-9CC3-C17F7C488484}" type="sibTrans" cxnId="{D9590E7A-F1BA-46F0-8E3A-5EA6E89F75BB}">
      <dgm:prSet/>
      <dgm:spPr/>
      <dgm:t>
        <a:bodyPr/>
        <a:lstStyle/>
        <a:p>
          <a:endParaRPr lang="ru-RU"/>
        </a:p>
      </dgm:t>
    </dgm:pt>
    <dgm:pt modelId="{EC66D9D3-7762-47AA-812B-62B55436EDFD}" type="pres">
      <dgm:prSet presAssocID="{98BC71C7-5909-44E2-8BF5-37891804E37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D6359C-AA01-48D9-A8E9-082ED6275152}" type="pres">
      <dgm:prSet presAssocID="{88BDB022-78A0-420C-A91F-A854BE865E85}" presName="centerShape" presStyleLbl="node0" presStyleIdx="0" presStyleCnt="1" custLinFactNeighborX="-198" custLinFactNeighborY="417"/>
      <dgm:spPr/>
      <dgm:t>
        <a:bodyPr/>
        <a:lstStyle/>
        <a:p>
          <a:endParaRPr lang="ru-RU"/>
        </a:p>
      </dgm:t>
    </dgm:pt>
    <dgm:pt modelId="{775DB1BD-6EB6-458F-A0BC-85F076B3AADE}" type="pres">
      <dgm:prSet presAssocID="{29B0C689-424D-4098-9122-0677440AF9A7}" presName="node" presStyleLbl="node1" presStyleIdx="0" presStyleCnt="5" custScaleX="184961" custRadScaleRad="99167" custRadScaleInc="-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9FA6E0-44DF-4F93-B4D6-55E9A225C8D2}" type="pres">
      <dgm:prSet presAssocID="{29B0C689-424D-4098-9122-0677440AF9A7}" presName="dummy" presStyleCnt="0"/>
      <dgm:spPr/>
    </dgm:pt>
    <dgm:pt modelId="{11B9CE6B-5AE2-4E67-9294-E2F9672D7A5C}" type="pres">
      <dgm:prSet presAssocID="{FA9DC4E6-6585-4EAC-BEEC-FE71ACFD93CE}" presName="sibTrans" presStyleLbl="sibTrans2D1" presStyleIdx="0" presStyleCnt="5"/>
      <dgm:spPr/>
      <dgm:t>
        <a:bodyPr/>
        <a:lstStyle/>
        <a:p>
          <a:endParaRPr lang="ru-RU"/>
        </a:p>
      </dgm:t>
    </dgm:pt>
    <dgm:pt modelId="{14461539-45E6-42B1-B547-D53F38ACC161}" type="pres">
      <dgm:prSet presAssocID="{91E4A5BE-A4D7-4D6D-9761-6CD7CC4312C7}" presName="node" presStyleLbl="node1" presStyleIdx="1" presStyleCnt="5" custScaleX="184961" custRadScaleRad="99368" custRadScaleInc="1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8D1FE-2610-4807-9C24-04BA71C80C38}" type="pres">
      <dgm:prSet presAssocID="{91E4A5BE-A4D7-4D6D-9761-6CD7CC4312C7}" presName="dummy" presStyleCnt="0"/>
      <dgm:spPr/>
    </dgm:pt>
    <dgm:pt modelId="{65C4F97F-3EF1-4622-B820-5C9C1E43CBAA}" type="pres">
      <dgm:prSet presAssocID="{1E5CC1FC-343D-4A32-9DD2-813164ED1E08}" presName="sibTrans" presStyleLbl="sibTrans2D1" presStyleIdx="1" presStyleCnt="5"/>
      <dgm:spPr/>
      <dgm:t>
        <a:bodyPr/>
        <a:lstStyle/>
        <a:p>
          <a:endParaRPr lang="ru-RU"/>
        </a:p>
      </dgm:t>
    </dgm:pt>
    <dgm:pt modelId="{F3CEB10C-76FD-4E50-A968-D1CB616EF397}" type="pres">
      <dgm:prSet presAssocID="{E617FE39-C727-436C-9306-92B66B54AD58}" presName="node" presStyleLbl="node1" presStyleIdx="2" presStyleCnt="5" custScaleX="184961" custRadScaleRad="100563" custRadScaleInc="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E370E-242F-4276-955A-2346C152687D}" type="pres">
      <dgm:prSet presAssocID="{E617FE39-C727-436C-9306-92B66B54AD58}" presName="dummy" presStyleCnt="0"/>
      <dgm:spPr/>
    </dgm:pt>
    <dgm:pt modelId="{E6137B4C-9A6C-4A47-BDA1-A9B2C77B7E3A}" type="pres">
      <dgm:prSet presAssocID="{2017925D-6D25-404E-8FDE-7B93AEFE0B45}" presName="sibTrans" presStyleLbl="sibTrans2D1" presStyleIdx="2" presStyleCnt="5"/>
      <dgm:spPr/>
      <dgm:t>
        <a:bodyPr/>
        <a:lstStyle/>
        <a:p>
          <a:endParaRPr lang="ru-RU"/>
        </a:p>
      </dgm:t>
    </dgm:pt>
    <dgm:pt modelId="{F2EF36E2-1D4D-413E-8353-0FF599476F8A}" type="pres">
      <dgm:prSet presAssocID="{5B2F4249-5AF5-45F8-B7D1-46775BE0D25A}" presName="node" presStyleLbl="node1" presStyleIdx="3" presStyleCnt="5" custScaleX="184961" custRadScaleRad="100907" custRadScaleInc="-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EF2F0-E98A-47FB-B8C6-A0D93BDD5746}" type="pres">
      <dgm:prSet presAssocID="{5B2F4249-5AF5-45F8-B7D1-46775BE0D25A}" presName="dummy" presStyleCnt="0"/>
      <dgm:spPr/>
    </dgm:pt>
    <dgm:pt modelId="{B8A102BD-DB15-4633-8C19-FFB4CAE31D3F}" type="pres">
      <dgm:prSet presAssocID="{F39675C5-4C7B-47E7-9CC3-C17F7C488484}" presName="sibTrans" presStyleLbl="sibTrans2D1" presStyleIdx="3" presStyleCnt="5"/>
      <dgm:spPr/>
      <dgm:t>
        <a:bodyPr/>
        <a:lstStyle/>
        <a:p>
          <a:endParaRPr lang="ru-RU"/>
        </a:p>
      </dgm:t>
    </dgm:pt>
    <dgm:pt modelId="{25176DEC-77E9-48E1-8C6F-F2C2C4BCB03E}" type="pres">
      <dgm:prSet presAssocID="{8428EE5A-85D4-4DF9-B4A7-5B077F6597F5}" presName="node" presStyleLbl="node1" presStyleIdx="4" presStyleCnt="5" custScaleX="184961" custRadScaleRad="100123" custRadScaleInc="-2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BC4D7-96C9-4437-898E-743F95B1EE3F}" type="pres">
      <dgm:prSet presAssocID="{8428EE5A-85D4-4DF9-B4A7-5B077F6597F5}" presName="dummy" presStyleCnt="0"/>
      <dgm:spPr/>
    </dgm:pt>
    <dgm:pt modelId="{2EEE26D9-E1DB-4979-9A88-C59CA598050F}" type="pres">
      <dgm:prSet presAssocID="{75A10427-A30E-44A7-8B2F-A8DAD06C57FA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E104F9B0-48E9-4F62-8481-6E113C6AE52B}" srcId="{88BDB022-78A0-420C-A91F-A854BE865E85}" destId="{29B0C689-424D-4098-9122-0677440AF9A7}" srcOrd="0" destOrd="0" parTransId="{BC215657-8B52-45B4-94A4-FD11190229BE}" sibTransId="{FA9DC4E6-6585-4EAC-BEEC-FE71ACFD93CE}"/>
    <dgm:cxn modelId="{07BD5BAE-4DE2-4F3B-80EA-3F48860C9490}" type="presOf" srcId="{75A10427-A30E-44A7-8B2F-A8DAD06C57FA}" destId="{2EEE26D9-E1DB-4979-9A88-C59CA598050F}" srcOrd="0" destOrd="0" presId="urn:microsoft.com/office/officeart/2005/8/layout/radial6"/>
    <dgm:cxn modelId="{D9590E7A-F1BA-46F0-8E3A-5EA6E89F75BB}" srcId="{88BDB022-78A0-420C-A91F-A854BE865E85}" destId="{5B2F4249-5AF5-45F8-B7D1-46775BE0D25A}" srcOrd="3" destOrd="0" parTransId="{F4F0A2FE-F0E5-4DF2-A05D-7B7D79AFCBDB}" sibTransId="{F39675C5-4C7B-47E7-9CC3-C17F7C488484}"/>
    <dgm:cxn modelId="{7A6658ED-94D7-4FE1-B525-568B3A02C4BE}" type="presOf" srcId="{98BC71C7-5909-44E2-8BF5-37891804E374}" destId="{EC66D9D3-7762-47AA-812B-62B55436EDFD}" srcOrd="0" destOrd="0" presId="urn:microsoft.com/office/officeart/2005/8/layout/radial6"/>
    <dgm:cxn modelId="{BDF09F3F-718E-4F43-8610-58AC876AF718}" type="presOf" srcId="{FA9DC4E6-6585-4EAC-BEEC-FE71ACFD93CE}" destId="{11B9CE6B-5AE2-4E67-9294-E2F9672D7A5C}" srcOrd="0" destOrd="0" presId="urn:microsoft.com/office/officeart/2005/8/layout/radial6"/>
    <dgm:cxn modelId="{158AE580-DB83-4AC7-8132-56C69BCC31D8}" type="presOf" srcId="{91E4A5BE-A4D7-4D6D-9761-6CD7CC4312C7}" destId="{14461539-45E6-42B1-B547-D53F38ACC161}" srcOrd="0" destOrd="0" presId="urn:microsoft.com/office/officeart/2005/8/layout/radial6"/>
    <dgm:cxn modelId="{7879D40D-FD12-4035-9926-FCFE830F2F20}" type="presOf" srcId="{29B0C689-424D-4098-9122-0677440AF9A7}" destId="{775DB1BD-6EB6-458F-A0BC-85F076B3AADE}" srcOrd="0" destOrd="0" presId="urn:microsoft.com/office/officeart/2005/8/layout/radial6"/>
    <dgm:cxn modelId="{A7A1E65E-6D30-48F7-BFB6-0941C7C47CE3}" srcId="{98BC71C7-5909-44E2-8BF5-37891804E374}" destId="{88BDB022-78A0-420C-A91F-A854BE865E85}" srcOrd="0" destOrd="0" parTransId="{94302E2B-EB4F-4A6F-936D-E088280B70C9}" sibTransId="{FF0B542A-3EE6-464E-82F0-87800512FB9B}"/>
    <dgm:cxn modelId="{070A86D9-6AEE-42DD-BDC2-36A28B1793AC}" type="presOf" srcId="{88BDB022-78A0-420C-A91F-A854BE865E85}" destId="{41D6359C-AA01-48D9-A8E9-082ED6275152}" srcOrd="0" destOrd="0" presId="urn:microsoft.com/office/officeart/2005/8/layout/radial6"/>
    <dgm:cxn modelId="{83452485-CF47-425A-B957-BFDC3DB85DBA}" type="presOf" srcId="{1E5CC1FC-343D-4A32-9DD2-813164ED1E08}" destId="{65C4F97F-3EF1-4622-B820-5C9C1E43CBAA}" srcOrd="0" destOrd="0" presId="urn:microsoft.com/office/officeart/2005/8/layout/radial6"/>
    <dgm:cxn modelId="{AFD728D2-C478-4CE1-A259-021C3EC3489B}" type="presOf" srcId="{2017925D-6D25-404E-8FDE-7B93AEFE0B45}" destId="{E6137B4C-9A6C-4A47-BDA1-A9B2C77B7E3A}" srcOrd="0" destOrd="0" presId="urn:microsoft.com/office/officeart/2005/8/layout/radial6"/>
    <dgm:cxn modelId="{42A12B4D-B142-4737-9255-A286D129E4E6}" srcId="{88BDB022-78A0-420C-A91F-A854BE865E85}" destId="{91E4A5BE-A4D7-4D6D-9761-6CD7CC4312C7}" srcOrd="1" destOrd="0" parTransId="{40646327-1417-42D7-8A6B-4577DD6569C5}" sibTransId="{1E5CC1FC-343D-4A32-9DD2-813164ED1E08}"/>
    <dgm:cxn modelId="{54145331-A820-4FA2-BD94-2BA5EEC86C52}" type="presOf" srcId="{F39675C5-4C7B-47E7-9CC3-C17F7C488484}" destId="{B8A102BD-DB15-4633-8C19-FFB4CAE31D3F}" srcOrd="0" destOrd="0" presId="urn:microsoft.com/office/officeart/2005/8/layout/radial6"/>
    <dgm:cxn modelId="{75DC5725-830A-408F-A577-0086D4660325}" srcId="{88BDB022-78A0-420C-A91F-A854BE865E85}" destId="{E617FE39-C727-436C-9306-92B66B54AD58}" srcOrd="2" destOrd="0" parTransId="{A2404148-0FF0-470D-8742-AC365A716CE7}" sibTransId="{2017925D-6D25-404E-8FDE-7B93AEFE0B45}"/>
    <dgm:cxn modelId="{0117A28D-7CBA-48B4-BE39-46B38B05082C}" srcId="{88BDB022-78A0-420C-A91F-A854BE865E85}" destId="{8428EE5A-85D4-4DF9-B4A7-5B077F6597F5}" srcOrd="4" destOrd="0" parTransId="{9E54D83D-232A-4DD0-9E42-E730471D7FA3}" sibTransId="{75A10427-A30E-44A7-8B2F-A8DAD06C57FA}"/>
    <dgm:cxn modelId="{301E8960-3E7E-43F9-B220-AB7A177593BD}" type="presOf" srcId="{E617FE39-C727-436C-9306-92B66B54AD58}" destId="{F3CEB10C-76FD-4E50-A968-D1CB616EF397}" srcOrd="0" destOrd="0" presId="urn:microsoft.com/office/officeart/2005/8/layout/radial6"/>
    <dgm:cxn modelId="{F0B4A6C0-DBFC-45C7-85FC-3A594C87472A}" type="presOf" srcId="{8428EE5A-85D4-4DF9-B4A7-5B077F6597F5}" destId="{25176DEC-77E9-48E1-8C6F-F2C2C4BCB03E}" srcOrd="0" destOrd="0" presId="urn:microsoft.com/office/officeart/2005/8/layout/radial6"/>
    <dgm:cxn modelId="{8506609C-B620-4B73-B425-F7537E7522B8}" type="presOf" srcId="{5B2F4249-5AF5-45F8-B7D1-46775BE0D25A}" destId="{F2EF36E2-1D4D-413E-8353-0FF599476F8A}" srcOrd="0" destOrd="0" presId="urn:microsoft.com/office/officeart/2005/8/layout/radial6"/>
    <dgm:cxn modelId="{6C6B45BE-B5D3-4E75-98DE-214E8FAFCBFA}" type="presParOf" srcId="{EC66D9D3-7762-47AA-812B-62B55436EDFD}" destId="{41D6359C-AA01-48D9-A8E9-082ED6275152}" srcOrd="0" destOrd="0" presId="urn:microsoft.com/office/officeart/2005/8/layout/radial6"/>
    <dgm:cxn modelId="{F06D3C94-106A-4934-BCA0-8FECAD5BD2F4}" type="presParOf" srcId="{EC66D9D3-7762-47AA-812B-62B55436EDFD}" destId="{775DB1BD-6EB6-458F-A0BC-85F076B3AADE}" srcOrd="1" destOrd="0" presId="urn:microsoft.com/office/officeart/2005/8/layout/radial6"/>
    <dgm:cxn modelId="{149F8283-7F8B-4F98-A3D2-0BB363E64413}" type="presParOf" srcId="{EC66D9D3-7762-47AA-812B-62B55436EDFD}" destId="{7E9FA6E0-44DF-4F93-B4D6-55E9A225C8D2}" srcOrd="2" destOrd="0" presId="urn:microsoft.com/office/officeart/2005/8/layout/radial6"/>
    <dgm:cxn modelId="{579E32EF-F63A-42EC-8660-9D38EF04B618}" type="presParOf" srcId="{EC66D9D3-7762-47AA-812B-62B55436EDFD}" destId="{11B9CE6B-5AE2-4E67-9294-E2F9672D7A5C}" srcOrd="3" destOrd="0" presId="urn:microsoft.com/office/officeart/2005/8/layout/radial6"/>
    <dgm:cxn modelId="{5FA3A864-4F09-4EA1-8924-575DD45D5D3C}" type="presParOf" srcId="{EC66D9D3-7762-47AA-812B-62B55436EDFD}" destId="{14461539-45E6-42B1-B547-D53F38ACC161}" srcOrd="4" destOrd="0" presId="urn:microsoft.com/office/officeart/2005/8/layout/radial6"/>
    <dgm:cxn modelId="{DABD0F38-7F54-4C9B-B2B7-485F38A3DF16}" type="presParOf" srcId="{EC66D9D3-7762-47AA-812B-62B55436EDFD}" destId="{EA38D1FE-2610-4807-9C24-04BA71C80C38}" srcOrd="5" destOrd="0" presId="urn:microsoft.com/office/officeart/2005/8/layout/radial6"/>
    <dgm:cxn modelId="{66BA1DD4-A313-4C9B-BB28-4D2E7D6C051D}" type="presParOf" srcId="{EC66D9D3-7762-47AA-812B-62B55436EDFD}" destId="{65C4F97F-3EF1-4622-B820-5C9C1E43CBAA}" srcOrd="6" destOrd="0" presId="urn:microsoft.com/office/officeart/2005/8/layout/radial6"/>
    <dgm:cxn modelId="{55ABEFF2-2640-43E7-902B-6A0407A8B59C}" type="presParOf" srcId="{EC66D9D3-7762-47AA-812B-62B55436EDFD}" destId="{F3CEB10C-76FD-4E50-A968-D1CB616EF397}" srcOrd="7" destOrd="0" presId="urn:microsoft.com/office/officeart/2005/8/layout/radial6"/>
    <dgm:cxn modelId="{75D920D0-ABB8-421E-A665-92F67657B751}" type="presParOf" srcId="{EC66D9D3-7762-47AA-812B-62B55436EDFD}" destId="{903E370E-242F-4276-955A-2346C152687D}" srcOrd="8" destOrd="0" presId="urn:microsoft.com/office/officeart/2005/8/layout/radial6"/>
    <dgm:cxn modelId="{5F37CCF6-2AEC-4B75-879C-B72D46AC2B17}" type="presParOf" srcId="{EC66D9D3-7762-47AA-812B-62B55436EDFD}" destId="{E6137B4C-9A6C-4A47-BDA1-A9B2C77B7E3A}" srcOrd="9" destOrd="0" presId="urn:microsoft.com/office/officeart/2005/8/layout/radial6"/>
    <dgm:cxn modelId="{798F979B-59CA-4CBD-9C99-B51AC4B8FEC9}" type="presParOf" srcId="{EC66D9D3-7762-47AA-812B-62B55436EDFD}" destId="{F2EF36E2-1D4D-413E-8353-0FF599476F8A}" srcOrd="10" destOrd="0" presId="urn:microsoft.com/office/officeart/2005/8/layout/radial6"/>
    <dgm:cxn modelId="{549DE55C-C3F0-4A4A-838C-7FFA2350803D}" type="presParOf" srcId="{EC66D9D3-7762-47AA-812B-62B55436EDFD}" destId="{59DEF2F0-E98A-47FB-B8C6-A0D93BDD5746}" srcOrd="11" destOrd="0" presId="urn:microsoft.com/office/officeart/2005/8/layout/radial6"/>
    <dgm:cxn modelId="{5BF26732-2678-439D-8962-D394648B2EC1}" type="presParOf" srcId="{EC66D9D3-7762-47AA-812B-62B55436EDFD}" destId="{B8A102BD-DB15-4633-8C19-FFB4CAE31D3F}" srcOrd="12" destOrd="0" presId="urn:microsoft.com/office/officeart/2005/8/layout/radial6"/>
    <dgm:cxn modelId="{5E0278D2-729D-4A21-8C02-F34DF0ACBF87}" type="presParOf" srcId="{EC66D9D3-7762-47AA-812B-62B55436EDFD}" destId="{25176DEC-77E9-48E1-8C6F-F2C2C4BCB03E}" srcOrd="13" destOrd="0" presId="urn:microsoft.com/office/officeart/2005/8/layout/radial6"/>
    <dgm:cxn modelId="{F3A467A5-4240-4949-A443-8F279F5C5E49}" type="presParOf" srcId="{EC66D9D3-7762-47AA-812B-62B55436EDFD}" destId="{FBCBC4D7-96C9-4437-898E-743F95B1EE3F}" srcOrd="14" destOrd="0" presId="urn:microsoft.com/office/officeart/2005/8/layout/radial6"/>
    <dgm:cxn modelId="{FB79964E-365F-4E84-9277-E33EBDEBFB2A}" type="presParOf" srcId="{EC66D9D3-7762-47AA-812B-62B55436EDFD}" destId="{2EEE26D9-E1DB-4979-9A88-C59CA598050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D7981-AB91-49C3-B431-B2F8CB61C73A}">
      <dsp:nvSpPr>
        <dsp:cNvPr id="0" name=""/>
        <dsp:cNvSpPr/>
      </dsp:nvSpPr>
      <dsp:spPr>
        <a:xfrm>
          <a:off x="2595791" y="1872345"/>
          <a:ext cx="1868703" cy="10389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Ребенок</a:t>
          </a:r>
        </a:p>
      </dsp:txBody>
      <dsp:txXfrm>
        <a:off x="2869456" y="2024500"/>
        <a:ext cx="1321373" cy="734666"/>
      </dsp:txXfrm>
    </dsp:sp>
    <dsp:sp modelId="{E2C27238-2371-4EDC-B511-EA0E527A1B66}">
      <dsp:nvSpPr>
        <dsp:cNvPr id="0" name=""/>
        <dsp:cNvSpPr/>
      </dsp:nvSpPr>
      <dsp:spPr>
        <a:xfrm rot="16200000">
          <a:off x="3253627" y="1582161"/>
          <a:ext cx="553030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553030" y="136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16316" y="1582004"/>
        <a:ext cx="27651" cy="27651"/>
      </dsp:txXfrm>
    </dsp:sp>
    <dsp:sp modelId="{5AD2CEB9-FAC6-495F-B63C-DCA74BFC3449}">
      <dsp:nvSpPr>
        <dsp:cNvPr id="0" name=""/>
        <dsp:cNvSpPr/>
      </dsp:nvSpPr>
      <dsp:spPr>
        <a:xfrm>
          <a:off x="2439456" y="-69972"/>
          <a:ext cx="2181372" cy="13892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Поход  в библиотеку</a:t>
          </a:r>
        </a:p>
      </dsp:txBody>
      <dsp:txXfrm>
        <a:off x="2758911" y="133485"/>
        <a:ext cx="1542462" cy="982374"/>
      </dsp:txXfrm>
    </dsp:sp>
    <dsp:sp modelId="{6A9C2B0A-ACC1-4333-9D0C-A0ACC53A0738}">
      <dsp:nvSpPr>
        <dsp:cNvPr id="0" name=""/>
        <dsp:cNvSpPr/>
      </dsp:nvSpPr>
      <dsp:spPr>
        <a:xfrm rot="19290731">
          <a:off x="3988561" y="1731798"/>
          <a:ext cx="709059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709059" y="136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25364" y="1727740"/>
        <a:ext cx="35452" cy="35452"/>
      </dsp:txXfrm>
    </dsp:sp>
    <dsp:sp modelId="{FB6BD5FF-9FF8-4BD6-91FA-2CC43473825D}">
      <dsp:nvSpPr>
        <dsp:cNvPr id="0" name=""/>
        <dsp:cNvSpPr/>
      </dsp:nvSpPr>
      <dsp:spPr>
        <a:xfrm>
          <a:off x="4211788" y="288027"/>
          <a:ext cx="2181372" cy="13892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Чтение художественной литературы</a:t>
          </a:r>
        </a:p>
      </dsp:txBody>
      <dsp:txXfrm>
        <a:off x="4531243" y="491484"/>
        <a:ext cx="1542462" cy="982374"/>
      </dsp:txXfrm>
    </dsp:sp>
    <dsp:sp modelId="{51B378DE-0595-4B40-B716-9985806E4357}">
      <dsp:nvSpPr>
        <dsp:cNvPr id="0" name=""/>
        <dsp:cNvSpPr/>
      </dsp:nvSpPr>
      <dsp:spPr>
        <a:xfrm rot="10800000">
          <a:off x="4206619" y="2378164"/>
          <a:ext cx="257875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257875" y="136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329109" y="2385387"/>
        <a:ext cx="12893" cy="12893"/>
      </dsp:txXfrm>
    </dsp:sp>
    <dsp:sp modelId="{1DDD45AA-BE89-4F52-B670-7C28F075575D}">
      <dsp:nvSpPr>
        <dsp:cNvPr id="0" name=""/>
        <dsp:cNvSpPr/>
      </dsp:nvSpPr>
      <dsp:spPr>
        <a:xfrm>
          <a:off x="4206619" y="1697189"/>
          <a:ext cx="2181372" cy="13892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Беседа с инспектором ДПС</a:t>
          </a:r>
        </a:p>
      </dsp:txBody>
      <dsp:txXfrm>
        <a:off x="4526074" y="1900646"/>
        <a:ext cx="1542462" cy="982374"/>
      </dsp:txXfrm>
    </dsp:sp>
    <dsp:sp modelId="{D94F0EEA-CDFF-41E7-8448-56FFDA6260DE}">
      <dsp:nvSpPr>
        <dsp:cNvPr id="0" name=""/>
        <dsp:cNvSpPr/>
      </dsp:nvSpPr>
      <dsp:spPr>
        <a:xfrm rot="2700000">
          <a:off x="3940756" y="2937013"/>
          <a:ext cx="296470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296470" y="136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81580" y="2943271"/>
        <a:ext cx="14823" cy="14823"/>
      </dsp:txXfrm>
    </dsp:sp>
    <dsp:sp modelId="{A4C4D269-B01D-4F1C-8353-6B88A04D7591}">
      <dsp:nvSpPr>
        <dsp:cNvPr id="0" name=""/>
        <dsp:cNvSpPr/>
      </dsp:nvSpPr>
      <dsp:spPr>
        <a:xfrm>
          <a:off x="3689029" y="2946762"/>
          <a:ext cx="2181372" cy="138928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Поиск информации в интернете</a:t>
          </a:r>
        </a:p>
      </dsp:txBody>
      <dsp:txXfrm>
        <a:off x="4008484" y="3150219"/>
        <a:ext cx="1542462" cy="982374"/>
      </dsp:txXfrm>
    </dsp:sp>
    <dsp:sp modelId="{64B56842-F3B6-4463-B5DB-3581FC737EDB}">
      <dsp:nvSpPr>
        <dsp:cNvPr id="0" name=""/>
        <dsp:cNvSpPr/>
      </dsp:nvSpPr>
      <dsp:spPr>
        <a:xfrm rot="6300171">
          <a:off x="2911775" y="3260787"/>
          <a:ext cx="763644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763644" y="136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274506" y="3255365"/>
        <a:ext cx="38182" cy="38182"/>
      </dsp:txXfrm>
    </dsp:sp>
    <dsp:sp modelId="{8598D78A-AADB-4FE5-AE8D-D54E8ABD6706}">
      <dsp:nvSpPr>
        <dsp:cNvPr id="0" name=""/>
        <dsp:cNvSpPr/>
      </dsp:nvSpPr>
      <dsp:spPr>
        <a:xfrm>
          <a:off x="1904947" y="3639508"/>
          <a:ext cx="2303182" cy="103897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Изучение дорожных знаков </a:t>
          </a:r>
        </a:p>
      </dsp:txBody>
      <dsp:txXfrm>
        <a:off x="2242240" y="3791663"/>
        <a:ext cx="1628596" cy="734666"/>
      </dsp:txXfrm>
    </dsp:sp>
    <dsp:sp modelId="{3E7F1112-81C3-483F-B128-1F893B022330}">
      <dsp:nvSpPr>
        <dsp:cNvPr id="0" name=""/>
        <dsp:cNvSpPr/>
      </dsp:nvSpPr>
      <dsp:spPr>
        <a:xfrm rot="8911471">
          <a:off x="1899081" y="3045347"/>
          <a:ext cx="1082540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1082540" y="136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3288" y="3031953"/>
        <a:ext cx="54127" cy="54127"/>
      </dsp:txXfrm>
    </dsp:sp>
    <dsp:sp modelId="{A8D77287-5CBF-489A-96A2-EAFAE84AA423}">
      <dsp:nvSpPr>
        <dsp:cNvPr id="0" name=""/>
        <dsp:cNvSpPr/>
      </dsp:nvSpPr>
      <dsp:spPr>
        <a:xfrm>
          <a:off x="144007" y="3240360"/>
          <a:ext cx="2303182" cy="103897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Просмотр слайдов "Путешествие в страну ПДД"</a:t>
          </a:r>
        </a:p>
      </dsp:txBody>
      <dsp:txXfrm>
        <a:off x="481300" y="3392515"/>
        <a:ext cx="1628596" cy="734666"/>
      </dsp:txXfrm>
    </dsp:sp>
    <dsp:sp modelId="{5758CBFB-E878-4CE7-9F9A-1804D74DCA79}">
      <dsp:nvSpPr>
        <dsp:cNvPr id="0" name=""/>
        <dsp:cNvSpPr/>
      </dsp:nvSpPr>
      <dsp:spPr>
        <a:xfrm rot="21416752">
          <a:off x="2600054" y="2427414"/>
          <a:ext cx="14075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14075" y="136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06739" y="2440731"/>
        <a:ext cx="703" cy="703"/>
      </dsp:txXfrm>
    </dsp:sp>
    <dsp:sp modelId="{8A108320-930E-4D53-8379-AD04CA0DF3EA}">
      <dsp:nvSpPr>
        <dsp:cNvPr id="0" name=""/>
        <dsp:cNvSpPr/>
      </dsp:nvSpPr>
      <dsp:spPr>
        <a:xfrm>
          <a:off x="0" y="1800201"/>
          <a:ext cx="2620423" cy="14201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Целевая прогулка "Правила дорожные детям знать положено"</a:t>
          </a:r>
        </a:p>
      </dsp:txBody>
      <dsp:txXfrm>
        <a:off x="383752" y="2008178"/>
        <a:ext cx="1852919" cy="1004202"/>
      </dsp:txXfrm>
    </dsp:sp>
    <dsp:sp modelId="{A0A92874-ADB5-4B7E-9003-705AE1217B35}">
      <dsp:nvSpPr>
        <dsp:cNvPr id="0" name=""/>
        <dsp:cNvSpPr/>
      </dsp:nvSpPr>
      <dsp:spPr>
        <a:xfrm rot="13118220">
          <a:off x="2298584" y="1706992"/>
          <a:ext cx="783816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783816" y="136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670897" y="1701066"/>
        <a:ext cx="39190" cy="39190"/>
      </dsp:txXfrm>
    </dsp:sp>
    <dsp:sp modelId="{A4858FCD-8272-4513-A204-A92B77B70605}">
      <dsp:nvSpPr>
        <dsp:cNvPr id="0" name=""/>
        <dsp:cNvSpPr/>
      </dsp:nvSpPr>
      <dsp:spPr>
        <a:xfrm>
          <a:off x="666792" y="504055"/>
          <a:ext cx="2303182" cy="103897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Работа с родителями</a:t>
          </a:r>
        </a:p>
      </dsp:txBody>
      <dsp:txXfrm>
        <a:off x="1004085" y="656210"/>
        <a:ext cx="1628596" cy="734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E26D9-E1DB-4979-9A88-C59CA598050F}">
      <dsp:nvSpPr>
        <dsp:cNvPr id="0" name=""/>
        <dsp:cNvSpPr/>
      </dsp:nvSpPr>
      <dsp:spPr>
        <a:xfrm>
          <a:off x="1757228" y="714895"/>
          <a:ext cx="4640052" cy="4640052"/>
        </a:xfrm>
        <a:prstGeom prst="blockArc">
          <a:avLst>
            <a:gd name="adj1" fmla="val 11879992"/>
            <a:gd name="adj2" fmla="val 16200014"/>
            <a:gd name="adj3" fmla="val 4638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102BD-DB15-4633-8C19-FFB4CAE31D3F}">
      <dsp:nvSpPr>
        <dsp:cNvPr id="0" name=""/>
        <dsp:cNvSpPr/>
      </dsp:nvSpPr>
      <dsp:spPr>
        <a:xfrm>
          <a:off x="1757230" y="714887"/>
          <a:ext cx="4640052" cy="4640052"/>
        </a:xfrm>
        <a:prstGeom prst="blockArc">
          <a:avLst>
            <a:gd name="adj1" fmla="val 7559979"/>
            <a:gd name="adj2" fmla="val 11879979"/>
            <a:gd name="adj3" fmla="val 4638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37B4C-9A6C-4A47-BDA1-A9B2C77B7E3A}">
      <dsp:nvSpPr>
        <dsp:cNvPr id="0" name=""/>
        <dsp:cNvSpPr/>
      </dsp:nvSpPr>
      <dsp:spPr>
        <a:xfrm>
          <a:off x="1759612" y="716620"/>
          <a:ext cx="4640052" cy="4640052"/>
        </a:xfrm>
        <a:prstGeom prst="blockArc">
          <a:avLst>
            <a:gd name="adj1" fmla="val 3216644"/>
            <a:gd name="adj2" fmla="val 7564446"/>
            <a:gd name="adj3" fmla="val 4638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4F97F-3EF1-4622-B820-5C9C1E43CBAA}">
      <dsp:nvSpPr>
        <dsp:cNvPr id="0" name=""/>
        <dsp:cNvSpPr/>
      </dsp:nvSpPr>
      <dsp:spPr>
        <a:xfrm>
          <a:off x="1758140" y="717706"/>
          <a:ext cx="4640052" cy="4640052"/>
        </a:xfrm>
        <a:prstGeom prst="blockArc">
          <a:avLst>
            <a:gd name="adj1" fmla="val 20515529"/>
            <a:gd name="adj2" fmla="val 3213869"/>
            <a:gd name="adj3" fmla="val 4638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9CE6B-5AE2-4E67-9294-E2F9672D7A5C}">
      <dsp:nvSpPr>
        <dsp:cNvPr id="0" name=""/>
        <dsp:cNvSpPr/>
      </dsp:nvSpPr>
      <dsp:spPr>
        <a:xfrm>
          <a:off x="1757224" y="714895"/>
          <a:ext cx="4640052" cy="4640052"/>
        </a:xfrm>
        <a:prstGeom prst="blockArc">
          <a:avLst>
            <a:gd name="adj1" fmla="val 16200019"/>
            <a:gd name="adj2" fmla="val 20520012"/>
            <a:gd name="adj3" fmla="val 463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D6359C-AA01-48D9-A8E9-082ED6275152}">
      <dsp:nvSpPr>
        <dsp:cNvPr id="0" name=""/>
        <dsp:cNvSpPr/>
      </dsp:nvSpPr>
      <dsp:spPr>
        <a:xfrm>
          <a:off x="3009804" y="1967480"/>
          <a:ext cx="2134892" cy="21348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>
              <a:solidFill>
                <a:schemeClr val="tx1"/>
              </a:solidFill>
            </a:rPr>
            <a:t>Результаты работы</a:t>
          </a:r>
        </a:p>
      </dsp:txBody>
      <dsp:txXfrm>
        <a:off x="3322452" y="2280128"/>
        <a:ext cx="1509596" cy="1509596"/>
      </dsp:txXfrm>
    </dsp:sp>
    <dsp:sp modelId="{775DB1BD-6EB6-458F-A0BC-85F076B3AADE}">
      <dsp:nvSpPr>
        <dsp:cNvPr id="0" name=""/>
        <dsp:cNvSpPr/>
      </dsp:nvSpPr>
      <dsp:spPr>
        <a:xfrm>
          <a:off x="2695211" y="21482"/>
          <a:ext cx="2764103" cy="149442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Рисунки</a:t>
          </a:r>
        </a:p>
      </dsp:txBody>
      <dsp:txXfrm>
        <a:off x="3100005" y="240335"/>
        <a:ext cx="1954515" cy="1056719"/>
      </dsp:txXfrm>
    </dsp:sp>
    <dsp:sp modelId="{14461539-45E6-42B1-B547-D53F38ACC161}">
      <dsp:nvSpPr>
        <dsp:cNvPr id="0" name=""/>
        <dsp:cNvSpPr/>
      </dsp:nvSpPr>
      <dsp:spPr>
        <a:xfrm>
          <a:off x="4850511" y="1587414"/>
          <a:ext cx="2764103" cy="1494425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Изготовление книжек-самоделок</a:t>
          </a:r>
        </a:p>
      </dsp:txBody>
      <dsp:txXfrm>
        <a:off x="5255305" y="1806267"/>
        <a:ext cx="1954515" cy="1056719"/>
      </dsp:txXfrm>
    </dsp:sp>
    <dsp:sp modelId="{F3CEB10C-76FD-4E50-A968-D1CB616EF397}">
      <dsp:nvSpPr>
        <dsp:cNvPr id="0" name=""/>
        <dsp:cNvSpPr/>
      </dsp:nvSpPr>
      <dsp:spPr>
        <a:xfrm>
          <a:off x="4042066" y="4113757"/>
          <a:ext cx="2764103" cy="1494425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информацион-ного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стенда  "Юный пешеход"</a:t>
          </a:r>
        </a:p>
      </dsp:txBody>
      <dsp:txXfrm>
        <a:off x="4446860" y="4332610"/>
        <a:ext cx="1954515" cy="1056719"/>
      </dsp:txXfrm>
    </dsp:sp>
    <dsp:sp modelId="{F2EF36E2-1D4D-413E-8353-0FF599476F8A}">
      <dsp:nvSpPr>
        <dsp:cNvPr id="0" name=""/>
        <dsp:cNvSpPr/>
      </dsp:nvSpPr>
      <dsp:spPr>
        <a:xfrm>
          <a:off x="1363161" y="4121125"/>
          <a:ext cx="2764103" cy="1494425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Изготовление макетов дорожных знаков</a:t>
          </a:r>
        </a:p>
      </dsp:txBody>
      <dsp:txXfrm>
        <a:off x="1767955" y="4339978"/>
        <a:ext cx="1954515" cy="1056719"/>
      </dsp:txXfrm>
    </dsp:sp>
    <dsp:sp modelId="{25176DEC-77E9-48E1-8C6F-F2C2C4BCB03E}">
      <dsp:nvSpPr>
        <dsp:cNvPr id="0" name=""/>
        <dsp:cNvSpPr/>
      </dsp:nvSpPr>
      <dsp:spPr>
        <a:xfrm>
          <a:off x="539891" y="1587411"/>
          <a:ext cx="2764103" cy="1494425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Закрепление  ПДД в сюжетно-ролевых и дидактических играх</a:t>
          </a:r>
        </a:p>
      </dsp:txBody>
      <dsp:txXfrm>
        <a:off x="944685" y="1806264"/>
        <a:ext cx="1954515" cy="1056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E7C683-4073-476A-96A3-180D5B6BE51D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150085-6170-495C-A5AB-C68763F33B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893878-30E1-4E85-9070-928C0D97AF33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D8025-DD3E-4DF5-87F3-8696CDAC87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703566-0E12-4E1D-ADB5-E9606D9C3BF2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71032-69D6-4D95-B9D7-69CC195820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532989-0C57-44B5-8565-702A98B05B79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FD1DE-4532-4195-A902-096B003CEF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553263-4FFA-407E-B28B-98CE032B68BA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A85A6-4ED8-49F7-A8DA-651446C08F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38EE84-11A0-4C79-B5A0-FE73F8C244F1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A06DC-6E06-46F5-BE50-8F59627BA6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03DFE4-8064-402F-B6D2-5D3263FBA09C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D93234-A2E6-41F4-93FD-3F60EBBE3D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E4C52-FB66-4BF1-8700-E7BAAD586C2A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508FC-E166-47E5-9106-03A4390A55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D23079-FA78-4484-BBF8-454B93586CA8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54DAA-919B-4222-B958-A63122ABB1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2129DA-7787-48F9-A32D-96136323E9E5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60306-9C50-4161-9728-76F8FB2C09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0E02FA-E3B2-44B4-9947-F95AC223DCF8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7B61D6-C45D-46AF-B49B-C39A6BCAA6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1DA15E-99CE-484B-9EF3-8E88DEE9D950}" type="datetimeFigureOut">
              <a:rPr lang="ru-RU" smtClean="0"/>
              <a:pPr>
                <a:defRPr/>
              </a:pPr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B8B750-5EEB-4D68-8748-96EB76DE09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5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12" Type="http://schemas.microsoft.com/office/2007/relationships/hdphoto" Target="../media/hdphoto17.wdp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2.xml"/><Relationship Id="rId10" Type="http://schemas.microsoft.com/office/2007/relationships/hdphoto" Target="../media/hdphoto6.wdp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8.png"/><Relationship Id="rId14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9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683023"/>
          </a:xfrm>
        </p:spPr>
        <p:txBody>
          <a:bodyPr rtlCol="0"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9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</a:t>
            </a:r>
            <a:r>
              <a:rPr lang="ru-RU" sz="49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надо знать, </a:t>
            </a:r>
            <a:br>
              <a:rPr lang="ru-RU" sz="49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 улице </a:t>
            </a:r>
            <a:r>
              <a:rPr lang="ru-RU" sz="49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шагать</a:t>
            </a:r>
            <a:br>
              <a:rPr lang="ru-RU" sz="49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b="1" dirty="0"/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5373216"/>
            <a:ext cx="6660232" cy="1945977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Мамайчук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Ю.В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учитель-логопед  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Мурманска № 46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4" name="Picture 2" descr="E:\Проект (в библиотеку)\Фото ПДД\P4097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92080" y="2381750"/>
            <a:ext cx="3595936" cy="269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E:\Проект (в библиотеку)\Фото ПДД\P40978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43487" t="21027" r="27362" b="51595"/>
          <a:stretch/>
        </p:blipFill>
        <p:spPr bwMode="auto">
          <a:xfrm>
            <a:off x="971600" y="1628800"/>
            <a:ext cx="254085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225808"/>
              </p:ext>
            </p:extLst>
          </p:nvPr>
        </p:nvGraphicFramePr>
        <p:xfrm>
          <a:off x="3347864" y="1268760"/>
          <a:ext cx="4896544" cy="3195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val="364948208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Экскурсия в библиотеку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7306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Чтение детской художественной литературы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7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Беседа с инспектором о ПДД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45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Получение информации из интернета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352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Изучение дорожных знаков 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186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Просмотр тематических слайдов «Путешествие в страну правил дорожного движения»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9109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Целевая прогулка </a:t>
                      </a:r>
                      <a:br>
                        <a:rPr lang="ru-RU" sz="1800" dirty="0" smtClean="0"/>
                      </a:br>
                      <a:r>
                        <a:rPr lang="ru-RU" sz="1800" dirty="0" smtClean="0"/>
                        <a:t>«Правила дорожные детям знать положено»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100103"/>
                  </a:ext>
                </a:extLst>
              </a:tr>
            </a:tbl>
          </a:graphicData>
        </a:graphic>
      </p:graphicFrame>
      <p:pic>
        <p:nvPicPr>
          <p:cNvPr id="6" name="Picture 2" descr="E:\Проект (в библиотеку)\папа Артема румянцева\DSC005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12093"/>
          <a:stretch>
            <a:fillRect/>
          </a:stretch>
        </p:blipFill>
        <p:spPr>
          <a:xfrm>
            <a:off x="107504" y="4709021"/>
            <a:ext cx="3024336" cy="199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E:\Проект (в библиотеку)\Фото ПДД\P40978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782" r="6650"/>
          <a:stretch/>
        </p:blipFill>
        <p:spPr bwMode="auto">
          <a:xfrm>
            <a:off x="208108" y="1464819"/>
            <a:ext cx="2823128" cy="280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E:\Проект (в библиотеку)\ПДД\P42579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0" t="-2762" r="9238"/>
          <a:stretch/>
        </p:blipFill>
        <p:spPr bwMode="auto">
          <a:xfrm>
            <a:off x="3347864" y="4658319"/>
            <a:ext cx="2376265" cy="207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Проект (в библиотеку)\ПДД\P42579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8094" y="4720536"/>
            <a:ext cx="2642338" cy="1981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2050" name="Picture 2" descr="E:\Проект (в библиотеку)\Фото\DSC009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5760640" cy="65293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620688"/>
            <a:ext cx="5040560" cy="5755778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познакомились со значениями слов: автодорога, шоссе, проезжая часть, тротуар, обочина, пешеходная дорожка, пешеход, пассажир, мостовая, пешеходный переход, перекресток, светофор…</a:t>
            </a:r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Закрепили у детей представление о различных видах транспорта, о дорожных знаках, о движении транспорта.</a:t>
            </a:r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Изготовили макеты дорожных знаков для самостоятельных игр, атрибуты для сюжетно-ролевых игр.</a:t>
            </a:r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Сформировали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родителей к сотрудничеству с педагогами сада по проблемам развития у детей навыков безопасного поведения.</a:t>
            </a:r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E:\Проект (в библиотеку)\Фото ПДД\P4097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26027" y="2670485"/>
            <a:ext cx="2207087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:\Проект (в библиотеку)\Фото ПДД\P4097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79140" y="4509120"/>
            <a:ext cx="2300862" cy="1725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E:\Проект (в библиотеку)\Фото ПДД\P40978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32083" y="860769"/>
            <a:ext cx="2194973" cy="164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81438935"/>
              </p:ext>
            </p:extLst>
          </p:nvPr>
        </p:nvGraphicFramePr>
        <p:xfrm>
          <a:off x="485775" y="609600"/>
          <a:ext cx="817245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E:\Проект (в библиотеку)\Фото\DSC009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747" t="2867" r="6581" b="2120"/>
          <a:stretch/>
        </p:blipFill>
        <p:spPr bwMode="auto">
          <a:xfrm>
            <a:off x="395535" y="160273"/>
            <a:ext cx="2520281" cy="1756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E:\Проект (в библиотеку)\Фото\DSC010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44208" y="332656"/>
            <a:ext cx="2161492" cy="1621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E:\Проект (в библиотеку)\Фото\DSC0098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04248" y="3872450"/>
            <a:ext cx="2161492" cy="162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E:\Проект (в библиотеку)\ПДД\P425796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41" b="2525"/>
          <a:stretch/>
        </p:blipFill>
        <p:spPr bwMode="auto">
          <a:xfrm>
            <a:off x="115689" y="3859910"/>
            <a:ext cx="2252881" cy="151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1143000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бодро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шагать –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дорожные не будем нарушать!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1" name="Picture 4" descr="E:\Проект (в библиотеку)\Фото\DSC01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4" y="3454189"/>
            <a:ext cx="3148056" cy="236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3" name="Picture 6" descr="E:\Проект (в библиотеку)\Фото\DSC01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32040" y="3429000"/>
            <a:ext cx="3766435" cy="237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0975" y="11663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0975" y="125963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Ежегодно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дорогах нашей страны совершаются миллионы дорожно-транспортных происшествий, в результате которых тысячи детей погибают, десятки тысяч получают ранения и травмы. Часто виновниками дорожно-транспортных происшествий являются сами дети, которые играют вблизи дорог, переходят улицу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неположенном месте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неправильно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средства и выходят из них.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Высокий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ДДТТ в России во многом обусловлен недостаточной организацией профилактики, воспитания, обучения дошкольников основам безопасного дорожного движения в детском саду и семье. Сами родители осознанно нарушают Правила дорожного движения при детях.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314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Паспорт проекта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030139"/>
              </p:ext>
            </p:extLst>
          </p:nvPr>
        </p:nvGraphicFramePr>
        <p:xfrm>
          <a:off x="395536" y="764704"/>
          <a:ext cx="8424936" cy="5955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1363935059"/>
                    </a:ext>
                  </a:extLst>
                </a:gridCol>
                <a:gridCol w="5760640">
                  <a:extLst>
                    <a:ext uri="{9D8B030D-6E8A-4147-A177-3AD203B41FA5}">
                      <a16:colId xmlns:a16="http://schemas.microsoft.com/office/drawing/2014/main" val="1006172645"/>
                    </a:ext>
                  </a:extLst>
                </a:gridCol>
              </a:tblGrid>
              <a:tr h="377411"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проекта</a:t>
                      </a:r>
                      <a:endParaRPr lang="ru-RU" sz="2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Всем ребятам надо знать, </a:t>
                      </a:r>
                      <a:br>
                        <a:rPr lang="ru-RU" sz="2400" b="0" dirty="0" smtClean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b="0" dirty="0" smtClean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по улице шагать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42044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 проекта</a:t>
                      </a:r>
                      <a:endParaRPr lang="ru-RU" sz="2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Исследовательский, практико-ориентированный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765731"/>
                  </a:ext>
                </a:extLst>
              </a:tr>
              <a:tr h="336949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Продолжительно-</a:t>
                      </a:r>
                      <a:r>
                        <a:rPr lang="ru-RU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сть</a:t>
                      </a: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проекта</a:t>
                      </a:r>
                      <a:endParaRPr lang="ru-RU" sz="2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Долгосрочный 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849695"/>
                  </a:ext>
                </a:extLst>
              </a:tr>
              <a:tr h="377411"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 проекта</a:t>
                      </a:r>
                      <a:endParaRPr lang="ru-RU" sz="2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Несформированность у дошкольников умений и навыков безопасного поведения в окружающей дорожно-транспортной среде.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508161"/>
                  </a:ext>
                </a:extLst>
              </a:tr>
              <a:tr h="1178762"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события, </a:t>
                      </a:r>
                    </a:p>
                    <a:p>
                      <a:r>
                        <a:rPr lang="ru-RU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уководитель, </a:t>
                      </a:r>
                    </a:p>
                    <a:p>
                      <a:r>
                        <a:rPr lang="ru-RU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проекта</a:t>
                      </a:r>
                      <a:endParaRPr lang="ru-RU" sz="2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Brush Script MT" pitchFamily="66" charset="0"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г. Мурманска № 46, </a:t>
                      </a:r>
                    </a:p>
                    <a:p>
                      <a:pPr marL="0" indent="0" algn="l" fontAlgn="auto">
                        <a:spcAft>
                          <a:spcPts val="0"/>
                        </a:spcAft>
                        <a:buFont typeface="Brush Script MT" pitchFamily="66" charset="0"/>
                        <a:buNone/>
                        <a:defRPr/>
                      </a:pPr>
                      <a:r>
                        <a:rPr lang="ru-RU" sz="24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Мамайчук</a:t>
                      </a: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Ю.В. учитель-логопед </a:t>
                      </a:r>
                      <a:b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групповой, дети подготовительной группы «Брусничка», воспитатели, родители. 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719255"/>
                  </a:ext>
                </a:extLst>
              </a:tr>
              <a:tr h="3774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044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114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pPr>
              <a:buNone/>
            </a:pPr>
            <a:r>
              <a:rPr lang="ru-RU" sz="3600" dirty="0" smtClean="0"/>
              <a:t>   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1600200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усвоения и закрепления детьми навыков безопасного осознанного поведения на улицах города..</a:t>
            </a:r>
            <a:endParaRPr lang="ru-RU" sz="2400" dirty="0">
              <a:effectLst/>
            </a:endParaRPr>
          </a:p>
        </p:txBody>
      </p:sp>
      <p:pic>
        <p:nvPicPr>
          <p:cNvPr id="5" name="Picture 2" descr="E:\Проект (в библиотеку)\Фото\DSC009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384" t="3508" r="6459"/>
          <a:stretch/>
        </p:blipFill>
        <p:spPr>
          <a:xfrm>
            <a:off x="5148064" y="2924944"/>
            <a:ext cx="3744416" cy="314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900" b="1" i="1" dirty="0" smtClean="0"/>
              <a:t/>
            </a:r>
            <a:br>
              <a:rPr lang="ru-RU" sz="4900" b="1" i="1" dirty="0" smtClean="0"/>
            </a:b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832"/>
          </a:xfrm>
        </p:spPr>
        <p:txBody>
          <a:bodyPr/>
          <a:lstStyle/>
          <a:p>
            <a:pPr marL="0" indent="0">
              <a:buFont typeface="Wingdings" pitchFamily="2" charset="2"/>
              <a:buChar char="v"/>
            </a:pPr>
            <a:r>
              <a:rPr lang="ru-RU" b="1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Внимателен ли ребенок на улице? 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Знает ли он правила поведения на улице, в транспорте? 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 ли он правила дорожного движения? 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Умеет ли ребенок быть осторожным и осмотрительным?</a:t>
            </a:r>
          </a:p>
          <a:p>
            <a:pPr marL="0" indent="0">
              <a:buFont typeface="Brush Script MT" pitchFamily="66" charset="0"/>
              <a:buNone/>
            </a:pPr>
            <a:endParaRPr lang="ru-RU" dirty="0" smtClean="0"/>
          </a:p>
        </p:txBody>
      </p:sp>
      <p:pic>
        <p:nvPicPr>
          <p:cNvPr id="4" name="Picture 2" descr="E:\Проект (в библиотеку)\Фото ПДД\P4097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220072" y="3717033"/>
            <a:ext cx="3682752" cy="276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8954" y="260648"/>
            <a:ext cx="8229600" cy="79695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408894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Brush Script MT" pitchFamily="66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знакомимся с улицей»,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 и выполняй правила дорожного движения», «Красный, жёлтый, зелёный», </a:t>
            </a:r>
          </a:p>
          <a:p>
            <a:pPr marL="0" indent="0">
              <a:lnSpc>
                <a:spcPct val="90000"/>
              </a:lnSpc>
              <a:buFont typeface="Brush Script MT" pitchFamily="66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«Зачем нужны дорожные знаки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транспортом», </a:t>
            </a:r>
          </a:p>
          <a:p>
            <a:pPr marL="0" indent="0">
              <a:lnSpc>
                <a:spcPct val="90000"/>
              </a:lnSpc>
              <a:buFont typeface="Brush Script MT" pitchFamily="66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«Пешеход и пешеходный переход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ассказы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безопасности дорожного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дорожными знаками;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 литературы;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 дорожного движения.</a:t>
            </a:r>
            <a:r>
              <a:rPr lang="ru-RU" sz="24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E:\Проект (в библиотеку)\ПДД\P4257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4293096"/>
            <a:ext cx="3266474" cy="244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44223"/>
            <a:ext cx="2088232" cy="72005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3239344" y="183748"/>
            <a:ext cx="5904656" cy="5459222"/>
          </a:xfrm>
        </p:spPr>
        <p:txBody>
          <a:bodyPr>
            <a:normAutofit/>
          </a:bodyPr>
          <a:lstStyle/>
          <a:p>
            <a:pPr marL="0" indent="0">
              <a:buFont typeface="Brush Script MT" pitchFamily="66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Усвоение дошкольниками первоначальных знаний о правилах безопасного поведения на улице.</a:t>
            </a:r>
          </a:p>
          <a:p>
            <a:pPr marL="0" indent="0">
              <a:buFont typeface="Brush Script MT" pitchFamily="66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Закрепить у детей представление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видах транспорта, о дорожных знаках, о работе светофора.</a:t>
            </a:r>
          </a:p>
          <a:p>
            <a:pPr marL="0" indent="0">
              <a:buFont typeface="Brush Script MT" pitchFamily="66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Научить детей различать и понимать,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что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обозначают некоторые дорожные знаки.</a:t>
            </a:r>
          </a:p>
          <a:p>
            <a:pPr marL="0" indent="0">
              <a:buFont typeface="Brush Script MT" pitchFamily="66" charset="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Сформировать готовность родителей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сотрудничеству с педагогами сада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проблемам развития у детей навыков безопасного поведения.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196752"/>
            <a:ext cx="7708181" cy="3302050"/>
          </a:xfrm>
        </p:spPr>
        <p:txBody>
          <a:bodyPr rtlCol="0">
            <a:normAutofit/>
          </a:bodyPr>
          <a:lstStyle/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(сбор информации по проблеме) ;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(реализация намеченных планов) 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(презентация, продукт деятельности) </a:t>
            </a:r>
          </a:p>
          <a:p>
            <a:pPr marL="0" indent="0" fontAlgn="auto">
              <a:spcAft>
                <a:spcPts val="0"/>
              </a:spcAft>
              <a:buFont typeface="Brush Script MT" pitchFamily="66" charset="0"/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E:\Проект (в библиотеку)\Фото\DSC01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12160" y="2598655"/>
            <a:ext cx="2779633" cy="208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E:\Проект (в библиотеку)\Фото\DSC01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80112" y="4869160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Фото12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60" y="2603779"/>
            <a:ext cx="1566197" cy="208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1014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 проблему  нам </a:t>
            </a:r>
            <a:r>
              <a:rPr lang="ru-RU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- </a:t>
            </a:r>
            <a:r>
              <a:rPr lang="ru-RU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нужно </a:t>
            </a:r>
            <a:r>
              <a:rPr lang="ru-RU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проложить</a:t>
            </a:r>
            <a:br>
              <a:rPr lang="ru-RU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План-схема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72406676"/>
              </p:ext>
            </p:extLst>
          </p:nvPr>
        </p:nvGraphicFramePr>
        <p:xfrm>
          <a:off x="1619672" y="1700808"/>
          <a:ext cx="684076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537</Words>
  <Application>Microsoft Office PowerPoint</Application>
  <PresentationFormat>Экран (4:3)</PresentationFormat>
  <Paragraphs>73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Brush Script MT</vt:lpstr>
      <vt:lpstr>Calibri</vt:lpstr>
      <vt:lpstr>Times New Roman</vt:lpstr>
      <vt:lpstr>Wingdings</vt:lpstr>
      <vt:lpstr>Тема Office</vt:lpstr>
      <vt:lpstr>  Всем ребятам надо знать,  как по улице шагать  Проект </vt:lpstr>
      <vt:lpstr>Актуальность</vt:lpstr>
      <vt:lpstr>Паспорт проекта</vt:lpstr>
      <vt:lpstr>Цель проекта</vt:lpstr>
      <vt:lpstr> Создание проблемы </vt:lpstr>
      <vt:lpstr>Предварительная работа</vt:lpstr>
      <vt:lpstr>Задачи</vt:lpstr>
      <vt:lpstr>Этапы реализации проекта</vt:lpstr>
      <vt:lpstr>Чтоб проблему  нам решить -  маршрут нужно проложить План-схема</vt:lpstr>
      <vt:lpstr>План мероприятий</vt:lpstr>
      <vt:lpstr>Работа с родителями</vt:lpstr>
      <vt:lpstr>Итоги проекта</vt:lpstr>
      <vt:lpstr>Презентация PowerPoint</vt:lpstr>
      <vt:lpstr>Будем по улице бодро шагать –  Правила дорожные не будем нарушать!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№45 «Всем ребятам надо знать, как по улице шагать!» Подготовительная группа «Рябинка»</dc:title>
  <dc:creator>User</dc:creator>
  <cp:lastModifiedBy>User</cp:lastModifiedBy>
  <cp:revision>56</cp:revision>
  <cp:lastPrinted>2013-04-25T14:18:04Z</cp:lastPrinted>
  <dcterms:created xsi:type="dcterms:W3CDTF">2013-04-09T06:48:19Z</dcterms:created>
  <dcterms:modified xsi:type="dcterms:W3CDTF">2023-12-22T22:54:19Z</dcterms:modified>
</cp:coreProperties>
</file>